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347" r:id="rId5"/>
    <p:sldId id="348" r:id="rId6"/>
    <p:sldId id="267" r:id="rId7"/>
    <p:sldId id="263" r:id="rId8"/>
    <p:sldId id="268" r:id="rId9"/>
    <p:sldId id="320" r:id="rId10"/>
    <p:sldId id="292" r:id="rId11"/>
    <p:sldId id="349" r:id="rId12"/>
    <p:sldId id="326" r:id="rId13"/>
    <p:sldId id="325" r:id="rId14"/>
    <p:sldId id="278" r:id="rId15"/>
    <p:sldId id="327" r:id="rId16"/>
    <p:sldId id="328" r:id="rId17"/>
    <p:sldId id="329" r:id="rId18"/>
    <p:sldId id="330" r:id="rId19"/>
    <p:sldId id="322" r:id="rId20"/>
    <p:sldId id="285" r:id="rId21"/>
    <p:sldId id="323" r:id="rId22"/>
    <p:sldId id="324" r:id="rId23"/>
    <p:sldId id="331" r:id="rId24"/>
    <p:sldId id="332" r:id="rId25"/>
    <p:sldId id="333" r:id="rId26"/>
    <p:sldId id="334" r:id="rId27"/>
    <p:sldId id="339" r:id="rId28"/>
    <p:sldId id="340" r:id="rId29"/>
    <p:sldId id="341" r:id="rId30"/>
    <p:sldId id="342" r:id="rId31"/>
    <p:sldId id="343" r:id="rId32"/>
    <p:sldId id="344" r:id="rId33"/>
    <p:sldId id="345" r:id="rId34"/>
    <p:sldId id="346" r:id="rId35"/>
    <p:sldId id="288" r:id="rId36"/>
    <p:sldId id="289" r:id="rId37"/>
    <p:sldId id="299" r:id="rId38"/>
    <p:sldId id="300" r:id="rId39"/>
    <p:sldId id="301" r:id="rId40"/>
    <p:sldId id="338" r:id="rId41"/>
    <p:sldId id="335" r:id="rId42"/>
    <p:sldId id="311" r:id="rId43"/>
    <p:sldId id="310" r:id="rId44"/>
    <p:sldId id="312" r:id="rId45"/>
    <p:sldId id="273" r:id="rId46"/>
    <p:sldId id="271" r:id="rId47"/>
    <p:sldId id="272" r:id="rId48"/>
    <p:sldId id="315" r:id="rId49"/>
    <p:sldId id="316" r:id="rId50"/>
    <p:sldId id="317" r:id="rId51"/>
    <p:sldId id="275" r:id="rId52"/>
    <p:sldId id="318" r:id="rId53"/>
    <p:sldId id="276" r:id="rId54"/>
    <p:sldId id="336" r:id="rId55"/>
    <p:sldId id="337" r:id="rId56"/>
    <p:sldId id="321"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9DAA0C8-A312-4007-8A5B-448E9801F296}">
          <p14:sldIdLst>
            <p14:sldId id="256"/>
            <p14:sldId id="257"/>
            <p14:sldId id="258"/>
            <p14:sldId id="347"/>
            <p14:sldId id="348"/>
            <p14:sldId id="267"/>
            <p14:sldId id="263"/>
            <p14:sldId id="268"/>
            <p14:sldId id="320"/>
            <p14:sldId id="292"/>
            <p14:sldId id="349"/>
            <p14:sldId id="326"/>
            <p14:sldId id="325"/>
          </p14:sldIdLst>
        </p14:section>
        <p14:section name="Untitled Section" id="{DF68B9DF-D910-42E5-A4C7-436D89ABADD8}">
          <p14:sldIdLst>
            <p14:sldId id="278"/>
            <p14:sldId id="327"/>
            <p14:sldId id="328"/>
            <p14:sldId id="329"/>
            <p14:sldId id="330"/>
            <p14:sldId id="322"/>
            <p14:sldId id="285"/>
            <p14:sldId id="323"/>
            <p14:sldId id="324"/>
            <p14:sldId id="331"/>
            <p14:sldId id="332"/>
            <p14:sldId id="333"/>
            <p14:sldId id="334"/>
            <p14:sldId id="339"/>
            <p14:sldId id="340"/>
            <p14:sldId id="341"/>
            <p14:sldId id="342"/>
            <p14:sldId id="343"/>
            <p14:sldId id="344"/>
            <p14:sldId id="345"/>
            <p14:sldId id="346"/>
            <p14:sldId id="288"/>
            <p14:sldId id="289"/>
            <p14:sldId id="299"/>
            <p14:sldId id="300"/>
            <p14:sldId id="301"/>
            <p14:sldId id="338"/>
            <p14:sldId id="335"/>
            <p14:sldId id="311"/>
            <p14:sldId id="310"/>
            <p14:sldId id="312"/>
            <p14:sldId id="273"/>
            <p14:sldId id="271"/>
            <p14:sldId id="272"/>
            <p14:sldId id="315"/>
            <p14:sldId id="316"/>
            <p14:sldId id="317"/>
            <p14:sldId id="275"/>
            <p14:sldId id="318"/>
            <p14:sldId id="276"/>
            <p14:sldId id="336"/>
            <p14:sldId id="337"/>
            <p14:sldId id="32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i Quan Tran" initials="BQ" lastIdx="1" clrIdx="0">
    <p:extLst>
      <p:ext uri="{19B8F6BF-5375-455C-9EA6-DF929625EA0E}">
        <p15:presenceInfo xmlns:p15="http://schemas.microsoft.com/office/powerpoint/2012/main" userId="002f68300ad9cf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varScale="1">
        <p:scale>
          <a:sx n="82" d="100"/>
          <a:sy n="82" d="100"/>
        </p:scale>
        <p:origin x="64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197206-E387-49AA-8642-6C652102A035}"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36F4E9C8-BEA4-473F-A412-1055B5092FA3}">
      <dgm:prSet/>
      <dgm:spPr/>
      <dgm:t>
        <a:bodyPr/>
        <a:lstStyle/>
        <a:p>
          <a:r>
            <a:rPr lang="en-US" dirty="0" err="1">
              <a:latin typeface="Times New Roman" panose="02020603050405020304" pitchFamily="18" charset="0"/>
              <a:cs typeface="Times New Roman" panose="02020603050405020304" pitchFamily="18" charset="0"/>
            </a:rPr>
            <a:t>Ngôn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 Java</a:t>
          </a:r>
        </a:p>
      </dgm:t>
    </dgm:pt>
    <dgm:pt modelId="{9B847F60-CA22-4541-B1A5-45B8BCBC3CA6}" type="parTrans" cxnId="{F22A92F0-0681-4B4F-BD0D-14648A35548C}">
      <dgm:prSet/>
      <dgm:spPr/>
      <dgm:t>
        <a:bodyPr/>
        <a:lstStyle/>
        <a:p>
          <a:endParaRPr lang="en-US">
            <a:latin typeface="Times New Roman" panose="02020603050405020304" pitchFamily="18" charset="0"/>
            <a:cs typeface="Times New Roman" panose="02020603050405020304" pitchFamily="18" charset="0"/>
          </a:endParaRPr>
        </a:p>
      </dgm:t>
    </dgm:pt>
    <dgm:pt modelId="{0FDB622A-B898-4FBE-B336-A56D141CD1C6}" type="sibTrans" cxnId="{F22A92F0-0681-4B4F-BD0D-14648A35548C}">
      <dgm:prSet/>
      <dgm:spPr/>
      <dgm:t>
        <a:bodyPr/>
        <a:lstStyle/>
        <a:p>
          <a:endParaRPr lang="en-US">
            <a:latin typeface="Times New Roman" panose="02020603050405020304" pitchFamily="18" charset="0"/>
            <a:cs typeface="Times New Roman" panose="02020603050405020304" pitchFamily="18" charset="0"/>
          </a:endParaRPr>
        </a:p>
      </dgm:t>
    </dgm:pt>
    <dgm:pt modelId="{DF4F19F3-84D6-4AB4-B2E2-6D53BE2FA608}">
      <dgm:prSet/>
      <dgm:spPr/>
      <dgm:t>
        <a:bodyPr/>
        <a:lstStyle/>
        <a:p>
          <a:r>
            <a:rPr lang="en-US" dirty="0">
              <a:latin typeface="Times New Roman" panose="02020603050405020304" pitchFamily="18" charset="0"/>
              <a:cs typeface="Times New Roman" panose="02020603050405020304" pitchFamily="18" charset="0"/>
            </a:rPr>
            <a:t>IDE: </a:t>
          </a:r>
          <a:r>
            <a:rPr lang="en-US" dirty="0" err="1">
              <a:latin typeface="Times New Roman" panose="02020603050405020304" pitchFamily="18" charset="0"/>
              <a:cs typeface="Times New Roman" panose="02020603050405020304" pitchFamily="18" charset="0"/>
            </a:rPr>
            <a:t>Netbean</a:t>
          </a:r>
          <a:endParaRPr lang="en-US" dirty="0">
            <a:latin typeface="Times New Roman" panose="02020603050405020304" pitchFamily="18" charset="0"/>
            <a:cs typeface="Times New Roman" panose="02020603050405020304" pitchFamily="18" charset="0"/>
          </a:endParaRPr>
        </a:p>
      </dgm:t>
    </dgm:pt>
    <dgm:pt modelId="{5853A2A8-4A4E-48A3-9C22-7D0106B75520}" type="parTrans" cxnId="{9A900299-3A08-4709-A755-7A5E366A503F}">
      <dgm:prSet/>
      <dgm:spPr/>
      <dgm:t>
        <a:bodyPr/>
        <a:lstStyle/>
        <a:p>
          <a:endParaRPr lang="en-US">
            <a:latin typeface="Times New Roman" panose="02020603050405020304" pitchFamily="18" charset="0"/>
            <a:cs typeface="Times New Roman" panose="02020603050405020304" pitchFamily="18" charset="0"/>
          </a:endParaRPr>
        </a:p>
      </dgm:t>
    </dgm:pt>
    <dgm:pt modelId="{AC81EA0A-412A-41E2-94B6-E4BF6AA71CAF}" type="sibTrans" cxnId="{9A900299-3A08-4709-A755-7A5E366A503F}">
      <dgm:prSet/>
      <dgm:spPr/>
      <dgm:t>
        <a:bodyPr/>
        <a:lstStyle/>
        <a:p>
          <a:endParaRPr lang="en-US">
            <a:latin typeface="Times New Roman" panose="02020603050405020304" pitchFamily="18" charset="0"/>
            <a:cs typeface="Times New Roman" panose="02020603050405020304" pitchFamily="18" charset="0"/>
          </a:endParaRPr>
        </a:p>
      </dgm:t>
    </dgm:pt>
    <dgm:pt modelId="{412FC5E5-CD1D-437A-8015-1B8F2714AFC1}">
      <dgm:prSet/>
      <dgm:spPr/>
      <dgm:t>
        <a:bodyPr/>
        <a:lstStyle/>
        <a:p>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MySQL</a:t>
          </a:r>
        </a:p>
      </dgm:t>
    </dgm:pt>
    <dgm:pt modelId="{C28A1B0C-BF10-4CC5-9D51-5EB125D2AF63}" type="parTrans" cxnId="{3FCB9387-7CD5-48E9-B92C-1CC03876C748}">
      <dgm:prSet/>
      <dgm:spPr/>
      <dgm:t>
        <a:bodyPr/>
        <a:lstStyle/>
        <a:p>
          <a:endParaRPr lang="en-US">
            <a:latin typeface="Times New Roman" panose="02020603050405020304" pitchFamily="18" charset="0"/>
            <a:cs typeface="Times New Roman" panose="02020603050405020304" pitchFamily="18" charset="0"/>
          </a:endParaRPr>
        </a:p>
      </dgm:t>
    </dgm:pt>
    <dgm:pt modelId="{1DE6CC05-FEF5-4CFE-AA2B-D6C9FB176152}" type="sibTrans" cxnId="{3FCB9387-7CD5-48E9-B92C-1CC03876C748}">
      <dgm:prSet/>
      <dgm:spPr/>
      <dgm:t>
        <a:bodyPr/>
        <a:lstStyle/>
        <a:p>
          <a:endParaRPr lang="en-US">
            <a:latin typeface="Times New Roman" panose="02020603050405020304" pitchFamily="18" charset="0"/>
            <a:cs typeface="Times New Roman" panose="02020603050405020304" pitchFamily="18" charset="0"/>
          </a:endParaRPr>
        </a:p>
      </dgm:t>
    </dgm:pt>
    <dgm:pt modelId="{C77FB19F-319B-4710-92DD-31E2F0B58F61}">
      <dgm:prSet/>
      <dgm:spPr/>
      <dgm:t>
        <a:bodyPr/>
        <a:lstStyle/>
        <a:p>
          <a:r>
            <a:rPr lang="en-US" dirty="0" err="1">
              <a:latin typeface="Times New Roman" panose="02020603050405020304" pitchFamily="18" charset="0"/>
              <a:cs typeface="Times New Roman" panose="02020603050405020304" pitchFamily="18" charset="0"/>
            </a:rPr>
            <a:t>Xây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mềm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Winform</a:t>
          </a:r>
          <a:r>
            <a:rPr lang="en-US" dirty="0">
              <a:latin typeface="Times New Roman" panose="02020603050405020304" pitchFamily="18" charset="0"/>
              <a:cs typeface="Times New Roman" panose="02020603050405020304" pitchFamily="18" charset="0"/>
            </a:rPr>
            <a:t>(Application)</a:t>
          </a:r>
        </a:p>
      </dgm:t>
    </dgm:pt>
    <dgm:pt modelId="{83B539B5-8BD0-4043-91A8-67DDDF9BA77D}" type="parTrans" cxnId="{E1D56EEB-CA6D-4DE9-8F54-26CAAE67590C}">
      <dgm:prSet/>
      <dgm:spPr/>
      <dgm:t>
        <a:bodyPr/>
        <a:lstStyle/>
        <a:p>
          <a:endParaRPr lang="en-US">
            <a:latin typeface="Times New Roman" panose="02020603050405020304" pitchFamily="18" charset="0"/>
            <a:cs typeface="Times New Roman" panose="02020603050405020304" pitchFamily="18" charset="0"/>
          </a:endParaRPr>
        </a:p>
      </dgm:t>
    </dgm:pt>
    <dgm:pt modelId="{F5B0C0C8-994E-4E85-907F-143CC27E980E}" type="sibTrans" cxnId="{E1D56EEB-CA6D-4DE9-8F54-26CAAE67590C}">
      <dgm:prSet/>
      <dgm:spPr/>
      <dgm:t>
        <a:bodyPr/>
        <a:lstStyle/>
        <a:p>
          <a:endParaRPr lang="en-US">
            <a:latin typeface="Times New Roman" panose="02020603050405020304" pitchFamily="18" charset="0"/>
            <a:cs typeface="Times New Roman" panose="02020603050405020304" pitchFamily="18" charset="0"/>
          </a:endParaRPr>
        </a:p>
      </dgm:t>
    </dgm:pt>
    <dgm:pt modelId="{F2EDA9D1-965A-4861-B625-A8B1DA18CD45}" type="pres">
      <dgm:prSet presAssocID="{F5197206-E387-49AA-8642-6C652102A035}" presName="hierChild1" presStyleCnt="0">
        <dgm:presLayoutVars>
          <dgm:chPref val="1"/>
          <dgm:dir/>
          <dgm:animOne val="branch"/>
          <dgm:animLvl val="lvl"/>
          <dgm:resizeHandles/>
        </dgm:presLayoutVars>
      </dgm:prSet>
      <dgm:spPr/>
    </dgm:pt>
    <dgm:pt modelId="{040D0352-1A3F-4580-9C15-880BD4FCE2FB}" type="pres">
      <dgm:prSet presAssocID="{36F4E9C8-BEA4-473F-A412-1055B5092FA3}" presName="hierRoot1" presStyleCnt="0"/>
      <dgm:spPr/>
    </dgm:pt>
    <dgm:pt modelId="{7B808E19-96DC-4634-9097-4494F34A58E0}" type="pres">
      <dgm:prSet presAssocID="{36F4E9C8-BEA4-473F-A412-1055B5092FA3}" presName="composite" presStyleCnt="0"/>
      <dgm:spPr/>
    </dgm:pt>
    <dgm:pt modelId="{7B1947F6-D151-43C3-B7E0-0BF519105B07}" type="pres">
      <dgm:prSet presAssocID="{36F4E9C8-BEA4-473F-A412-1055B5092FA3}" presName="background" presStyleLbl="node0" presStyleIdx="0" presStyleCnt="4"/>
      <dgm:spPr/>
    </dgm:pt>
    <dgm:pt modelId="{E86A8D48-7439-44C0-9FE0-5778086F4134}" type="pres">
      <dgm:prSet presAssocID="{36F4E9C8-BEA4-473F-A412-1055B5092FA3}" presName="text" presStyleLbl="fgAcc0" presStyleIdx="0" presStyleCnt="4">
        <dgm:presLayoutVars>
          <dgm:chPref val="3"/>
        </dgm:presLayoutVars>
      </dgm:prSet>
      <dgm:spPr/>
    </dgm:pt>
    <dgm:pt modelId="{4DD2BA6E-2E62-40C1-B36B-B9EEFD24C61C}" type="pres">
      <dgm:prSet presAssocID="{36F4E9C8-BEA4-473F-A412-1055B5092FA3}" presName="hierChild2" presStyleCnt="0"/>
      <dgm:spPr/>
    </dgm:pt>
    <dgm:pt modelId="{C8C25FF8-2D12-4457-A99F-6E9CEC5C8A2F}" type="pres">
      <dgm:prSet presAssocID="{DF4F19F3-84D6-4AB4-B2E2-6D53BE2FA608}" presName="hierRoot1" presStyleCnt="0"/>
      <dgm:spPr/>
    </dgm:pt>
    <dgm:pt modelId="{F9734616-B0EC-49D9-A613-952C0A99760D}" type="pres">
      <dgm:prSet presAssocID="{DF4F19F3-84D6-4AB4-B2E2-6D53BE2FA608}" presName="composite" presStyleCnt="0"/>
      <dgm:spPr/>
    </dgm:pt>
    <dgm:pt modelId="{E96B65EC-3E08-4BD3-89C5-7B0325CA9F4E}" type="pres">
      <dgm:prSet presAssocID="{DF4F19F3-84D6-4AB4-B2E2-6D53BE2FA608}" presName="background" presStyleLbl="node0" presStyleIdx="1" presStyleCnt="4"/>
      <dgm:spPr/>
    </dgm:pt>
    <dgm:pt modelId="{1F02E389-C318-4545-9D8F-1CF56F28251A}" type="pres">
      <dgm:prSet presAssocID="{DF4F19F3-84D6-4AB4-B2E2-6D53BE2FA608}" presName="text" presStyleLbl="fgAcc0" presStyleIdx="1" presStyleCnt="4">
        <dgm:presLayoutVars>
          <dgm:chPref val="3"/>
        </dgm:presLayoutVars>
      </dgm:prSet>
      <dgm:spPr/>
    </dgm:pt>
    <dgm:pt modelId="{58746AF2-C93E-4717-BBF6-A76147FE398C}" type="pres">
      <dgm:prSet presAssocID="{DF4F19F3-84D6-4AB4-B2E2-6D53BE2FA608}" presName="hierChild2" presStyleCnt="0"/>
      <dgm:spPr/>
    </dgm:pt>
    <dgm:pt modelId="{9786BBC6-BE2D-4102-8445-AB38E379EE50}" type="pres">
      <dgm:prSet presAssocID="{412FC5E5-CD1D-437A-8015-1B8F2714AFC1}" presName="hierRoot1" presStyleCnt="0"/>
      <dgm:spPr/>
    </dgm:pt>
    <dgm:pt modelId="{7F620404-A6A8-497E-A81A-F7F9741628C5}" type="pres">
      <dgm:prSet presAssocID="{412FC5E5-CD1D-437A-8015-1B8F2714AFC1}" presName="composite" presStyleCnt="0"/>
      <dgm:spPr/>
    </dgm:pt>
    <dgm:pt modelId="{37A241DF-478C-4E8A-9266-D3DEAA7E246E}" type="pres">
      <dgm:prSet presAssocID="{412FC5E5-CD1D-437A-8015-1B8F2714AFC1}" presName="background" presStyleLbl="node0" presStyleIdx="2" presStyleCnt="4"/>
      <dgm:spPr/>
    </dgm:pt>
    <dgm:pt modelId="{00931255-547E-4EEE-B7F0-228531E34C43}" type="pres">
      <dgm:prSet presAssocID="{412FC5E5-CD1D-437A-8015-1B8F2714AFC1}" presName="text" presStyleLbl="fgAcc0" presStyleIdx="2" presStyleCnt="4">
        <dgm:presLayoutVars>
          <dgm:chPref val="3"/>
        </dgm:presLayoutVars>
      </dgm:prSet>
      <dgm:spPr/>
    </dgm:pt>
    <dgm:pt modelId="{4F693BE6-335D-45DE-A142-FC24C88A2C34}" type="pres">
      <dgm:prSet presAssocID="{412FC5E5-CD1D-437A-8015-1B8F2714AFC1}" presName="hierChild2" presStyleCnt="0"/>
      <dgm:spPr/>
    </dgm:pt>
    <dgm:pt modelId="{F176472C-6A8C-4967-B0C0-3F6D6760C2FB}" type="pres">
      <dgm:prSet presAssocID="{C77FB19F-319B-4710-92DD-31E2F0B58F61}" presName="hierRoot1" presStyleCnt="0"/>
      <dgm:spPr/>
    </dgm:pt>
    <dgm:pt modelId="{B77F857D-63A8-41FC-8E8A-6A95CB4FE944}" type="pres">
      <dgm:prSet presAssocID="{C77FB19F-319B-4710-92DD-31E2F0B58F61}" presName="composite" presStyleCnt="0"/>
      <dgm:spPr/>
    </dgm:pt>
    <dgm:pt modelId="{A12E9EF4-04D1-4BA7-89E5-FBD68B0DF24E}" type="pres">
      <dgm:prSet presAssocID="{C77FB19F-319B-4710-92DD-31E2F0B58F61}" presName="background" presStyleLbl="node0" presStyleIdx="3" presStyleCnt="4"/>
      <dgm:spPr/>
    </dgm:pt>
    <dgm:pt modelId="{F421C5F5-5909-46D8-833F-018C7B277579}" type="pres">
      <dgm:prSet presAssocID="{C77FB19F-319B-4710-92DD-31E2F0B58F61}" presName="text" presStyleLbl="fgAcc0" presStyleIdx="3" presStyleCnt="4">
        <dgm:presLayoutVars>
          <dgm:chPref val="3"/>
        </dgm:presLayoutVars>
      </dgm:prSet>
      <dgm:spPr/>
    </dgm:pt>
    <dgm:pt modelId="{4553278A-342B-46F3-86AD-92611B2420B5}" type="pres">
      <dgm:prSet presAssocID="{C77FB19F-319B-4710-92DD-31E2F0B58F61}" presName="hierChild2" presStyleCnt="0"/>
      <dgm:spPr/>
    </dgm:pt>
  </dgm:ptLst>
  <dgm:cxnLst>
    <dgm:cxn modelId="{B5816814-FD99-479A-B3A0-B21F06095BC5}" type="presOf" srcId="{C77FB19F-319B-4710-92DD-31E2F0B58F61}" destId="{F421C5F5-5909-46D8-833F-018C7B277579}" srcOrd="0" destOrd="0" presId="urn:microsoft.com/office/officeart/2005/8/layout/hierarchy1"/>
    <dgm:cxn modelId="{18708723-0996-4CED-B734-089C3911A5EC}" type="presOf" srcId="{36F4E9C8-BEA4-473F-A412-1055B5092FA3}" destId="{E86A8D48-7439-44C0-9FE0-5778086F4134}" srcOrd="0" destOrd="0" presId="urn:microsoft.com/office/officeart/2005/8/layout/hierarchy1"/>
    <dgm:cxn modelId="{6239322B-3F10-40F3-948C-16A72C19F32B}" type="presOf" srcId="{412FC5E5-CD1D-437A-8015-1B8F2714AFC1}" destId="{00931255-547E-4EEE-B7F0-228531E34C43}" srcOrd="0" destOrd="0" presId="urn:microsoft.com/office/officeart/2005/8/layout/hierarchy1"/>
    <dgm:cxn modelId="{3FCB9387-7CD5-48E9-B92C-1CC03876C748}" srcId="{F5197206-E387-49AA-8642-6C652102A035}" destId="{412FC5E5-CD1D-437A-8015-1B8F2714AFC1}" srcOrd="2" destOrd="0" parTransId="{C28A1B0C-BF10-4CC5-9D51-5EB125D2AF63}" sibTransId="{1DE6CC05-FEF5-4CFE-AA2B-D6C9FB176152}"/>
    <dgm:cxn modelId="{9A900299-3A08-4709-A755-7A5E366A503F}" srcId="{F5197206-E387-49AA-8642-6C652102A035}" destId="{DF4F19F3-84D6-4AB4-B2E2-6D53BE2FA608}" srcOrd="1" destOrd="0" parTransId="{5853A2A8-4A4E-48A3-9C22-7D0106B75520}" sibTransId="{AC81EA0A-412A-41E2-94B6-E4BF6AA71CAF}"/>
    <dgm:cxn modelId="{55E7D7C3-FFF3-4E92-A1D9-29C4A9BD2B12}" type="presOf" srcId="{F5197206-E387-49AA-8642-6C652102A035}" destId="{F2EDA9D1-965A-4861-B625-A8B1DA18CD45}" srcOrd="0" destOrd="0" presId="urn:microsoft.com/office/officeart/2005/8/layout/hierarchy1"/>
    <dgm:cxn modelId="{68EC8BE9-99CC-4030-B3D2-50E811D766C1}" type="presOf" srcId="{DF4F19F3-84D6-4AB4-B2E2-6D53BE2FA608}" destId="{1F02E389-C318-4545-9D8F-1CF56F28251A}" srcOrd="0" destOrd="0" presId="urn:microsoft.com/office/officeart/2005/8/layout/hierarchy1"/>
    <dgm:cxn modelId="{E1D56EEB-CA6D-4DE9-8F54-26CAAE67590C}" srcId="{F5197206-E387-49AA-8642-6C652102A035}" destId="{C77FB19F-319B-4710-92DD-31E2F0B58F61}" srcOrd="3" destOrd="0" parTransId="{83B539B5-8BD0-4043-91A8-67DDDF9BA77D}" sibTransId="{F5B0C0C8-994E-4E85-907F-143CC27E980E}"/>
    <dgm:cxn modelId="{F22A92F0-0681-4B4F-BD0D-14648A35548C}" srcId="{F5197206-E387-49AA-8642-6C652102A035}" destId="{36F4E9C8-BEA4-473F-A412-1055B5092FA3}" srcOrd="0" destOrd="0" parTransId="{9B847F60-CA22-4541-B1A5-45B8BCBC3CA6}" sibTransId="{0FDB622A-B898-4FBE-B336-A56D141CD1C6}"/>
    <dgm:cxn modelId="{13723B16-B689-402C-9EA1-1C3A9ED68303}" type="presParOf" srcId="{F2EDA9D1-965A-4861-B625-A8B1DA18CD45}" destId="{040D0352-1A3F-4580-9C15-880BD4FCE2FB}" srcOrd="0" destOrd="0" presId="urn:microsoft.com/office/officeart/2005/8/layout/hierarchy1"/>
    <dgm:cxn modelId="{5E188A60-0499-4EF6-B80F-653ACA91EAC9}" type="presParOf" srcId="{040D0352-1A3F-4580-9C15-880BD4FCE2FB}" destId="{7B808E19-96DC-4634-9097-4494F34A58E0}" srcOrd="0" destOrd="0" presId="urn:microsoft.com/office/officeart/2005/8/layout/hierarchy1"/>
    <dgm:cxn modelId="{97DB774C-63DF-4C4B-9E69-F1BD847CD5B5}" type="presParOf" srcId="{7B808E19-96DC-4634-9097-4494F34A58E0}" destId="{7B1947F6-D151-43C3-B7E0-0BF519105B07}" srcOrd="0" destOrd="0" presId="urn:microsoft.com/office/officeart/2005/8/layout/hierarchy1"/>
    <dgm:cxn modelId="{BAFBE1BB-D96E-443F-A5D9-6AD7F76F2A85}" type="presParOf" srcId="{7B808E19-96DC-4634-9097-4494F34A58E0}" destId="{E86A8D48-7439-44C0-9FE0-5778086F4134}" srcOrd="1" destOrd="0" presId="urn:microsoft.com/office/officeart/2005/8/layout/hierarchy1"/>
    <dgm:cxn modelId="{29A57BA7-902D-4023-A529-3DE21CABF142}" type="presParOf" srcId="{040D0352-1A3F-4580-9C15-880BD4FCE2FB}" destId="{4DD2BA6E-2E62-40C1-B36B-B9EEFD24C61C}" srcOrd="1" destOrd="0" presId="urn:microsoft.com/office/officeart/2005/8/layout/hierarchy1"/>
    <dgm:cxn modelId="{12651FA4-3171-49AE-8B6A-033D724BF137}" type="presParOf" srcId="{F2EDA9D1-965A-4861-B625-A8B1DA18CD45}" destId="{C8C25FF8-2D12-4457-A99F-6E9CEC5C8A2F}" srcOrd="1" destOrd="0" presId="urn:microsoft.com/office/officeart/2005/8/layout/hierarchy1"/>
    <dgm:cxn modelId="{73615EA1-8867-4A0D-9A5A-386A6D12EAEA}" type="presParOf" srcId="{C8C25FF8-2D12-4457-A99F-6E9CEC5C8A2F}" destId="{F9734616-B0EC-49D9-A613-952C0A99760D}" srcOrd="0" destOrd="0" presId="urn:microsoft.com/office/officeart/2005/8/layout/hierarchy1"/>
    <dgm:cxn modelId="{C592D6CC-4695-465C-82FB-55184A45B08A}" type="presParOf" srcId="{F9734616-B0EC-49D9-A613-952C0A99760D}" destId="{E96B65EC-3E08-4BD3-89C5-7B0325CA9F4E}" srcOrd="0" destOrd="0" presId="urn:microsoft.com/office/officeart/2005/8/layout/hierarchy1"/>
    <dgm:cxn modelId="{1916E51F-AE7B-48BF-9534-550AB49E1962}" type="presParOf" srcId="{F9734616-B0EC-49D9-A613-952C0A99760D}" destId="{1F02E389-C318-4545-9D8F-1CF56F28251A}" srcOrd="1" destOrd="0" presId="urn:microsoft.com/office/officeart/2005/8/layout/hierarchy1"/>
    <dgm:cxn modelId="{36F55256-6C5E-4CF6-8ADF-81D14976709D}" type="presParOf" srcId="{C8C25FF8-2D12-4457-A99F-6E9CEC5C8A2F}" destId="{58746AF2-C93E-4717-BBF6-A76147FE398C}" srcOrd="1" destOrd="0" presId="urn:microsoft.com/office/officeart/2005/8/layout/hierarchy1"/>
    <dgm:cxn modelId="{366B39C0-DCD0-4181-BE55-8D8AB42DE1EE}" type="presParOf" srcId="{F2EDA9D1-965A-4861-B625-A8B1DA18CD45}" destId="{9786BBC6-BE2D-4102-8445-AB38E379EE50}" srcOrd="2" destOrd="0" presId="urn:microsoft.com/office/officeart/2005/8/layout/hierarchy1"/>
    <dgm:cxn modelId="{ACA39EC8-4B7B-4105-B558-F11FF9A0FED0}" type="presParOf" srcId="{9786BBC6-BE2D-4102-8445-AB38E379EE50}" destId="{7F620404-A6A8-497E-A81A-F7F9741628C5}" srcOrd="0" destOrd="0" presId="urn:microsoft.com/office/officeart/2005/8/layout/hierarchy1"/>
    <dgm:cxn modelId="{1FBF5F24-0128-44C8-B156-CBCA64A72E6F}" type="presParOf" srcId="{7F620404-A6A8-497E-A81A-F7F9741628C5}" destId="{37A241DF-478C-4E8A-9266-D3DEAA7E246E}" srcOrd="0" destOrd="0" presId="urn:microsoft.com/office/officeart/2005/8/layout/hierarchy1"/>
    <dgm:cxn modelId="{FA0861BB-4943-4A44-96D8-A682C7B46160}" type="presParOf" srcId="{7F620404-A6A8-497E-A81A-F7F9741628C5}" destId="{00931255-547E-4EEE-B7F0-228531E34C43}" srcOrd="1" destOrd="0" presId="urn:microsoft.com/office/officeart/2005/8/layout/hierarchy1"/>
    <dgm:cxn modelId="{CEE20C59-EDE6-4A4A-8CCA-A5E8216DAD2C}" type="presParOf" srcId="{9786BBC6-BE2D-4102-8445-AB38E379EE50}" destId="{4F693BE6-335D-45DE-A142-FC24C88A2C34}" srcOrd="1" destOrd="0" presId="urn:microsoft.com/office/officeart/2005/8/layout/hierarchy1"/>
    <dgm:cxn modelId="{AFBD4E87-EA8A-4BAF-9DB4-CEF5AAF1BD1F}" type="presParOf" srcId="{F2EDA9D1-965A-4861-B625-A8B1DA18CD45}" destId="{F176472C-6A8C-4967-B0C0-3F6D6760C2FB}" srcOrd="3" destOrd="0" presId="urn:microsoft.com/office/officeart/2005/8/layout/hierarchy1"/>
    <dgm:cxn modelId="{604933B2-761C-4760-8EE3-9A4D5CB71ADA}" type="presParOf" srcId="{F176472C-6A8C-4967-B0C0-3F6D6760C2FB}" destId="{B77F857D-63A8-41FC-8E8A-6A95CB4FE944}" srcOrd="0" destOrd="0" presId="urn:microsoft.com/office/officeart/2005/8/layout/hierarchy1"/>
    <dgm:cxn modelId="{6F84891D-5328-4592-9393-69E7424093A0}" type="presParOf" srcId="{B77F857D-63A8-41FC-8E8A-6A95CB4FE944}" destId="{A12E9EF4-04D1-4BA7-89E5-FBD68B0DF24E}" srcOrd="0" destOrd="0" presId="urn:microsoft.com/office/officeart/2005/8/layout/hierarchy1"/>
    <dgm:cxn modelId="{5A3CDEF8-ABF2-4D5D-A1A1-8022C4B7F133}" type="presParOf" srcId="{B77F857D-63A8-41FC-8E8A-6A95CB4FE944}" destId="{F421C5F5-5909-46D8-833F-018C7B277579}" srcOrd="1" destOrd="0" presId="urn:microsoft.com/office/officeart/2005/8/layout/hierarchy1"/>
    <dgm:cxn modelId="{551DD53F-74CF-49E5-A6D8-EDC7ADC37CDC}" type="presParOf" srcId="{F176472C-6A8C-4967-B0C0-3F6D6760C2FB}" destId="{4553278A-342B-46F3-86AD-92611B2420B5}"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1947F6-D151-43C3-B7E0-0BF519105B07}">
      <dsp:nvSpPr>
        <dsp:cNvPr id="0" name=""/>
        <dsp:cNvSpPr/>
      </dsp:nvSpPr>
      <dsp:spPr>
        <a:xfrm>
          <a:off x="3208" y="811695"/>
          <a:ext cx="2291036" cy="14548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6A8D48-7439-44C0-9FE0-5778086F4134}">
      <dsp:nvSpPr>
        <dsp:cNvPr id="0" name=""/>
        <dsp:cNvSpPr/>
      </dsp:nvSpPr>
      <dsp:spPr>
        <a:xfrm>
          <a:off x="257768" y="1053527"/>
          <a:ext cx="2291036" cy="145480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latin typeface="Times New Roman" panose="02020603050405020304" pitchFamily="18" charset="0"/>
              <a:cs typeface="Times New Roman" panose="02020603050405020304" pitchFamily="18" charset="0"/>
            </a:rPr>
            <a:t>Ngôn</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ngữ</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lập</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trình</a:t>
          </a:r>
          <a:r>
            <a:rPr lang="en-US" sz="1800" kern="1200" dirty="0">
              <a:latin typeface="Times New Roman" panose="02020603050405020304" pitchFamily="18" charset="0"/>
              <a:cs typeface="Times New Roman" panose="02020603050405020304" pitchFamily="18" charset="0"/>
            </a:rPr>
            <a:t>: Java</a:t>
          </a:r>
        </a:p>
      </dsp:txBody>
      <dsp:txXfrm>
        <a:off x="300378" y="1096137"/>
        <a:ext cx="2205816" cy="1369588"/>
      </dsp:txXfrm>
    </dsp:sp>
    <dsp:sp modelId="{E96B65EC-3E08-4BD3-89C5-7B0325CA9F4E}">
      <dsp:nvSpPr>
        <dsp:cNvPr id="0" name=""/>
        <dsp:cNvSpPr/>
      </dsp:nvSpPr>
      <dsp:spPr>
        <a:xfrm>
          <a:off x="2803364" y="811695"/>
          <a:ext cx="2291036" cy="14548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02E389-C318-4545-9D8F-1CF56F28251A}">
      <dsp:nvSpPr>
        <dsp:cNvPr id="0" name=""/>
        <dsp:cNvSpPr/>
      </dsp:nvSpPr>
      <dsp:spPr>
        <a:xfrm>
          <a:off x="3057923" y="1053527"/>
          <a:ext cx="2291036" cy="145480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IDE: </a:t>
          </a:r>
          <a:r>
            <a:rPr lang="en-US" sz="1800" kern="1200" dirty="0" err="1">
              <a:latin typeface="Times New Roman" panose="02020603050405020304" pitchFamily="18" charset="0"/>
              <a:cs typeface="Times New Roman" panose="02020603050405020304" pitchFamily="18" charset="0"/>
            </a:rPr>
            <a:t>Netbean</a:t>
          </a:r>
          <a:endParaRPr lang="en-US" sz="1800" kern="1200" dirty="0">
            <a:latin typeface="Times New Roman" panose="02020603050405020304" pitchFamily="18" charset="0"/>
            <a:cs typeface="Times New Roman" panose="02020603050405020304" pitchFamily="18" charset="0"/>
          </a:endParaRPr>
        </a:p>
      </dsp:txBody>
      <dsp:txXfrm>
        <a:off x="3100533" y="1096137"/>
        <a:ext cx="2205816" cy="1369588"/>
      </dsp:txXfrm>
    </dsp:sp>
    <dsp:sp modelId="{37A241DF-478C-4E8A-9266-D3DEAA7E246E}">
      <dsp:nvSpPr>
        <dsp:cNvPr id="0" name=""/>
        <dsp:cNvSpPr/>
      </dsp:nvSpPr>
      <dsp:spPr>
        <a:xfrm>
          <a:off x="5603519" y="811695"/>
          <a:ext cx="2291036" cy="14548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931255-547E-4EEE-B7F0-228531E34C43}">
      <dsp:nvSpPr>
        <dsp:cNvPr id="0" name=""/>
        <dsp:cNvSpPr/>
      </dsp:nvSpPr>
      <dsp:spPr>
        <a:xfrm>
          <a:off x="5858079" y="1053527"/>
          <a:ext cx="2291036" cy="145480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latin typeface="Times New Roman" panose="02020603050405020304" pitchFamily="18" charset="0"/>
              <a:cs typeface="Times New Roman" panose="02020603050405020304" pitchFamily="18" charset="0"/>
            </a:rPr>
            <a:t>Hệ</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Quản</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Trị</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Cơ</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Sở</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Dữ</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Liệu</a:t>
          </a:r>
          <a:r>
            <a:rPr lang="en-US" sz="1800" kern="1200" dirty="0">
              <a:latin typeface="Times New Roman" panose="02020603050405020304" pitchFamily="18" charset="0"/>
              <a:cs typeface="Times New Roman" panose="02020603050405020304" pitchFamily="18" charset="0"/>
            </a:rPr>
            <a:t>: MySQL</a:t>
          </a:r>
        </a:p>
      </dsp:txBody>
      <dsp:txXfrm>
        <a:off x="5900689" y="1096137"/>
        <a:ext cx="2205816" cy="1369588"/>
      </dsp:txXfrm>
    </dsp:sp>
    <dsp:sp modelId="{A12E9EF4-04D1-4BA7-89E5-FBD68B0DF24E}">
      <dsp:nvSpPr>
        <dsp:cNvPr id="0" name=""/>
        <dsp:cNvSpPr/>
      </dsp:nvSpPr>
      <dsp:spPr>
        <a:xfrm>
          <a:off x="8403675" y="811695"/>
          <a:ext cx="2291036" cy="14548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21C5F5-5909-46D8-833F-018C7B277579}">
      <dsp:nvSpPr>
        <dsp:cNvPr id="0" name=""/>
        <dsp:cNvSpPr/>
      </dsp:nvSpPr>
      <dsp:spPr>
        <a:xfrm>
          <a:off x="8658234" y="1053527"/>
          <a:ext cx="2291036" cy="145480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latin typeface="Times New Roman" panose="02020603050405020304" pitchFamily="18" charset="0"/>
              <a:cs typeface="Times New Roman" panose="02020603050405020304" pitchFamily="18" charset="0"/>
            </a:rPr>
            <a:t>Xây</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dựng</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phần</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mềm</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dựa</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trên</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Winform</a:t>
          </a:r>
          <a:r>
            <a:rPr lang="en-US" sz="1800" kern="1200" dirty="0">
              <a:latin typeface="Times New Roman" panose="02020603050405020304" pitchFamily="18" charset="0"/>
              <a:cs typeface="Times New Roman" panose="02020603050405020304" pitchFamily="18" charset="0"/>
            </a:rPr>
            <a:t>(Application)</a:t>
          </a:r>
        </a:p>
      </dsp:txBody>
      <dsp:txXfrm>
        <a:off x="8700844" y="1096137"/>
        <a:ext cx="2205816" cy="136958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F6A97-FCC6-D5DB-518C-5DB16D3FA8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2ED54CD-F9DE-FB89-7F2A-162E9ED4D7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B1842B2-1774-CC3A-B6FA-B7FDB0B2BB2B}"/>
              </a:ext>
            </a:extLst>
          </p:cNvPr>
          <p:cNvSpPr>
            <a:spLocks noGrp="1"/>
          </p:cNvSpPr>
          <p:nvPr>
            <p:ph type="dt" sz="half" idx="10"/>
          </p:nvPr>
        </p:nvSpPr>
        <p:spPr/>
        <p:txBody>
          <a:bodyPr/>
          <a:lstStyle/>
          <a:p>
            <a:fld id="{7313106E-49F6-45C2-AAB0-15E33AFC1D43}" type="datetimeFigureOut">
              <a:rPr lang="en-US" smtClean="0"/>
              <a:t>12/7/2023</a:t>
            </a:fld>
            <a:endParaRPr lang="en-US"/>
          </a:p>
        </p:txBody>
      </p:sp>
      <p:sp>
        <p:nvSpPr>
          <p:cNvPr id="5" name="Footer Placeholder 4">
            <a:extLst>
              <a:ext uri="{FF2B5EF4-FFF2-40B4-BE49-F238E27FC236}">
                <a16:creationId xmlns:a16="http://schemas.microsoft.com/office/drawing/2014/main" id="{B594B063-4399-9420-7C05-3BC6B98A24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CA2FF7-F0B4-D7FE-ABBB-E749B4B04D44}"/>
              </a:ext>
            </a:extLst>
          </p:cNvPr>
          <p:cNvSpPr>
            <a:spLocks noGrp="1"/>
          </p:cNvSpPr>
          <p:nvPr>
            <p:ph type="sldNum" sz="quarter" idx="12"/>
          </p:nvPr>
        </p:nvSpPr>
        <p:spPr/>
        <p:txBody>
          <a:bodyPr/>
          <a:lstStyle/>
          <a:p>
            <a:fld id="{97269953-9D91-4E09-9782-571283DAF9DE}" type="slidenum">
              <a:rPr lang="en-US" smtClean="0"/>
              <a:t>‹#›</a:t>
            </a:fld>
            <a:endParaRPr lang="en-US"/>
          </a:p>
        </p:txBody>
      </p:sp>
    </p:spTree>
    <p:extLst>
      <p:ext uri="{BB962C8B-B14F-4D97-AF65-F5344CB8AC3E}">
        <p14:creationId xmlns:p14="http://schemas.microsoft.com/office/powerpoint/2010/main" val="329077200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EEED2-2981-0ECA-4F29-CD5A98D920A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5E18AE-5EFF-D688-6B3E-6ACB7DB092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770A8D-9F07-9845-E839-EBF46AD308A3}"/>
              </a:ext>
            </a:extLst>
          </p:cNvPr>
          <p:cNvSpPr>
            <a:spLocks noGrp="1"/>
          </p:cNvSpPr>
          <p:nvPr>
            <p:ph type="dt" sz="half" idx="10"/>
          </p:nvPr>
        </p:nvSpPr>
        <p:spPr/>
        <p:txBody>
          <a:bodyPr/>
          <a:lstStyle/>
          <a:p>
            <a:fld id="{7313106E-49F6-45C2-AAB0-15E33AFC1D43}" type="datetimeFigureOut">
              <a:rPr lang="en-US" smtClean="0"/>
              <a:t>12/7/2023</a:t>
            </a:fld>
            <a:endParaRPr lang="en-US"/>
          </a:p>
        </p:txBody>
      </p:sp>
      <p:sp>
        <p:nvSpPr>
          <p:cNvPr id="5" name="Footer Placeholder 4">
            <a:extLst>
              <a:ext uri="{FF2B5EF4-FFF2-40B4-BE49-F238E27FC236}">
                <a16:creationId xmlns:a16="http://schemas.microsoft.com/office/drawing/2014/main" id="{9F4CEF26-C5B8-2574-0EB1-C165F2197C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F93401-473F-B732-2286-B6949BFDA497}"/>
              </a:ext>
            </a:extLst>
          </p:cNvPr>
          <p:cNvSpPr>
            <a:spLocks noGrp="1"/>
          </p:cNvSpPr>
          <p:nvPr>
            <p:ph type="sldNum" sz="quarter" idx="12"/>
          </p:nvPr>
        </p:nvSpPr>
        <p:spPr/>
        <p:txBody>
          <a:bodyPr/>
          <a:lstStyle/>
          <a:p>
            <a:fld id="{97269953-9D91-4E09-9782-571283DAF9DE}" type="slidenum">
              <a:rPr lang="en-US" smtClean="0"/>
              <a:t>‹#›</a:t>
            </a:fld>
            <a:endParaRPr lang="en-US"/>
          </a:p>
        </p:txBody>
      </p:sp>
    </p:spTree>
    <p:extLst>
      <p:ext uri="{BB962C8B-B14F-4D97-AF65-F5344CB8AC3E}">
        <p14:creationId xmlns:p14="http://schemas.microsoft.com/office/powerpoint/2010/main" val="123432555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D87BEC-E370-0ADC-6D01-B7587D24525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EEC3008-3DF3-B26F-FC9F-22B3B4F662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1C08E8-D556-25EA-274E-513310987F06}"/>
              </a:ext>
            </a:extLst>
          </p:cNvPr>
          <p:cNvSpPr>
            <a:spLocks noGrp="1"/>
          </p:cNvSpPr>
          <p:nvPr>
            <p:ph type="dt" sz="half" idx="10"/>
          </p:nvPr>
        </p:nvSpPr>
        <p:spPr/>
        <p:txBody>
          <a:bodyPr/>
          <a:lstStyle/>
          <a:p>
            <a:fld id="{7313106E-49F6-45C2-AAB0-15E33AFC1D43}" type="datetimeFigureOut">
              <a:rPr lang="en-US" smtClean="0"/>
              <a:t>12/7/2023</a:t>
            </a:fld>
            <a:endParaRPr lang="en-US"/>
          </a:p>
        </p:txBody>
      </p:sp>
      <p:sp>
        <p:nvSpPr>
          <p:cNvPr id="5" name="Footer Placeholder 4">
            <a:extLst>
              <a:ext uri="{FF2B5EF4-FFF2-40B4-BE49-F238E27FC236}">
                <a16:creationId xmlns:a16="http://schemas.microsoft.com/office/drawing/2014/main" id="{656989B7-550A-7469-08F7-468DE6588C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EA0268-B890-CA34-95A1-6875067D02F3}"/>
              </a:ext>
            </a:extLst>
          </p:cNvPr>
          <p:cNvSpPr>
            <a:spLocks noGrp="1"/>
          </p:cNvSpPr>
          <p:nvPr>
            <p:ph type="sldNum" sz="quarter" idx="12"/>
          </p:nvPr>
        </p:nvSpPr>
        <p:spPr/>
        <p:txBody>
          <a:bodyPr/>
          <a:lstStyle/>
          <a:p>
            <a:fld id="{97269953-9D91-4E09-9782-571283DAF9DE}" type="slidenum">
              <a:rPr lang="en-US" smtClean="0"/>
              <a:t>‹#›</a:t>
            </a:fld>
            <a:endParaRPr lang="en-US"/>
          </a:p>
        </p:txBody>
      </p:sp>
    </p:spTree>
    <p:extLst>
      <p:ext uri="{BB962C8B-B14F-4D97-AF65-F5344CB8AC3E}">
        <p14:creationId xmlns:p14="http://schemas.microsoft.com/office/powerpoint/2010/main" val="86039404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E880F-F358-96B1-3798-8331687489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6E1D0E-64CB-E3AF-9597-F21759C8EF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098E83-7F2D-4141-7AD6-80ED5BCE5B91}"/>
              </a:ext>
            </a:extLst>
          </p:cNvPr>
          <p:cNvSpPr>
            <a:spLocks noGrp="1"/>
          </p:cNvSpPr>
          <p:nvPr>
            <p:ph type="dt" sz="half" idx="10"/>
          </p:nvPr>
        </p:nvSpPr>
        <p:spPr/>
        <p:txBody>
          <a:bodyPr/>
          <a:lstStyle/>
          <a:p>
            <a:fld id="{7313106E-49F6-45C2-AAB0-15E33AFC1D43}" type="datetimeFigureOut">
              <a:rPr lang="en-US" smtClean="0"/>
              <a:t>12/7/2023</a:t>
            </a:fld>
            <a:endParaRPr lang="en-US"/>
          </a:p>
        </p:txBody>
      </p:sp>
      <p:sp>
        <p:nvSpPr>
          <p:cNvPr id="5" name="Footer Placeholder 4">
            <a:extLst>
              <a:ext uri="{FF2B5EF4-FFF2-40B4-BE49-F238E27FC236}">
                <a16:creationId xmlns:a16="http://schemas.microsoft.com/office/drawing/2014/main" id="{85C9E0EE-F012-0E38-06A9-2258DEAB70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A0F5B2-DA00-DC27-DE4C-D6C7A74B9AF7}"/>
              </a:ext>
            </a:extLst>
          </p:cNvPr>
          <p:cNvSpPr>
            <a:spLocks noGrp="1"/>
          </p:cNvSpPr>
          <p:nvPr>
            <p:ph type="sldNum" sz="quarter" idx="12"/>
          </p:nvPr>
        </p:nvSpPr>
        <p:spPr/>
        <p:txBody>
          <a:bodyPr/>
          <a:lstStyle/>
          <a:p>
            <a:fld id="{97269953-9D91-4E09-9782-571283DAF9DE}" type="slidenum">
              <a:rPr lang="en-US" smtClean="0"/>
              <a:t>‹#›</a:t>
            </a:fld>
            <a:endParaRPr lang="en-US"/>
          </a:p>
        </p:txBody>
      </p:sp>
    </p:spTree>
    <p:extLst>
      <p:ext uri="{BB962C8B-B14F-4D97-AF65-F5344CB8AC3E}">
        <p14:creationId xmlns:p14="http://schemas.microsoft.com/office/powerpoint/2010/main" val="143754492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D77C-CB1A-6133-CB82-543A90299F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0E2FEA4-5528-4957-7341-FD01EE0E45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4619B84-2E65-C74D-42CC-2002F1B444DB}"/>
              </a:ext>
            </a:extLst>
          </p:cNvPr>
          <p:cNvSpPr>
            <a:spLocks noGrp="1"/>
          </p:cNvSpPr>
          <p:nvPr>
            <p:ph type="dt" sz="half" idx="10"/>
          </p:nvPr>
        </p:nvSpPr>
        <p:spPr/>
        <p:txBody>
          <a:bodyPr/>
          <a:lstStyle/>
          <a:p>
            <a:fld id="{7313106E-49F6-45C2-AAB0-15E33AFC1D43}" type="datetimeFigureOut">
              <a:rPr lang="en-US" smtClean="0"/>
              <a:t>12/7/2023</a:t>
            </a:fld>
            <a:endParaRPr lang="en-US"/>
          </a:p>
        </p:txBody>
      </p:sp>
      <p:sp>
        <p:nvSpPr>
          <p:cNvPr id="5" name="Footer Placeholder 4">
            <a:extLst>
              <a:ext uri="{FF2B5EF4-FFF2-40B4-BE49-F238E27FC236}">
                <a16:creationId xmlns:a16="http://schemas.microsoft.com/office/drawing/2014/main" id="{8EE75001-51F7-B322-F50C-675194ED22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2E4514-E317-847D-E6D0-12A734CE8474}"/>
              </a:ext>
            </a:extLst>
          </p:cNvPr>
          <p:cNvSpPr>
            <a:spLocks noGrp="1"/>
          </p:cNvSpPr>
          <p:nvPr>
            <p:ph type="sldNum" sz="quarter" idx="12"/>
          </p:nvPr>
        </p:nvSpPr>
        <p:spPr/>
        <p:txBody>
          <a:bodyPr/>
          <a:lstStyle/>
          <a:p>
            <a:fld id="{97269953-9D91-4E09-9782-571283DAF9DE}" type="slidenum">
              <a:rPr lang="en-US" smtClean="0"/>
              <a:t>‹#›</a:t>
            </a:fld>
            <a:endParaRPr lang="en-US"/>
          </a:p>
        </p:txBody>
      </p:sp>
    </p:spTree>
    <p:extLst>
      <p:ext uri="{BB962C8B-B14F-4D97-AF65-F5344CB8AC3E}">
        <p14:creationId xmlns:p14="http://schemas.microsoft.com/office/powerpoint/2010/main" val="281878135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3394-C21F-7D63-CC7F-4172BDFA3E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BE6C33-4D14-BF5A-BAA3-25376A5C2D6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EA9578D-158F-4564-FFC0-9B91392995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12F578-F6C9-68CB-0E5F-2B40433EC38C}"/>
              </a:ext>
            </a:extLst>
          </p:cNvPr>
          <p:cNvSpPr>
            <a:spLocks noGrp="1"/>
          </p:cNvSpPr>
          <p:nvPr>
            <p:ph type="dt" sz="half" idx="10"/>
          </p:nvPr>
        </p:nvSpPr>
        <p:spPr/>
        <p:txBody>
          <a:bodyPr/>
          <a:lstStyle/>
          <a:p>
            <a:fld id="{7313106E-49F6-45C2-AAB0-15E33AFC1D43}" type="datetimeFigureOut">
              <a:rPr lang="en-US" smtClean="0"/>
              <a:t>12/7/2023</a:t>
            </a:fld>
            <a:endParaRPr lang="en-US"/>
          </a:p>
        </p:txBody>
      </p:sp>
      <p:sp>
        <p:nvSpPr>
          <p:cNvPr id="6" name="Footer Placeholder 5">
            <a:extLst>
              <a:ext uri="{FF2B5EF4-FFF2-40B4-BE49-F238E27FC236}">
                <a16:creationId xmlns:a16="http://schemas.microsoft.com/office/drawing/2014/main" id="{A5D8075D-93F7-ED4E-4402-40C28AE1E9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F8FD10-BA4A-7548-B020-488188CE6B32}"/>
              </a:ext>
            </a:extLst>
          </p:cNvPr>
          <p:cNvSpPr>
            <a:spLocks noGrp="1"/>
          </p:cNvSpPr>
          <p:nvPr>
            <p:ph type="sldNum" sz="quarter" idx="12"/>
          </p:nvPr>
        </p:nvSpPr>
        <p:spPr/>
        <p:txBody>
          <a:bodyPr/>
          <a:lstStyle/>
          <a:p>
            <a:fld id="{97269953-9D91-4E09-9782-571283DAF9DE}" type="slidenum">
              <a:rPr lang="en-US" smtClean="0"/>
              <a:t>‹#›</a:t>
            </a:fld>
            <a:endParaRPr lang="en-US"/>
          </a:p>
        </p:txBody>
      </p:sp>
    </p:spTree>
    <p:extLst>
      <p:ext uri="{BB962C8B-B14F-4D97-AF65-F5344CB8AC3E}">
        <p14:creationId xmlns:p14="http://schemas.microsoft.com/office/powerpoint/2010/main" val="304575830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48BC2-2651-A2B5-2A55-E9C3B5A62B3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1DD26F-DF29-855B-7D27-F9EF590BB7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4CCC4D5-4C25-FCC2-7221-1F5FFDA643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D82CC41-63D1-81EB-5115-0897858DA7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14CFE5-41DA-11E0-1A46-95935E0A8D3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C483562-071A-F85D-B03B-44B792419855}"/>
              </a:ext>
            </a:extLst>
          </p:cNvPr>
          <p:cNvSpPr>
            <a:spLocks noGrp="1"/>
          </p:cNvSpPr>
          <p:nvPr>
            <p:ph type="dt" sz="half" idx="10"/>
          </p:nvPr>
        </p:nvSpPr>
        <p:spPr/>
        <p:txBody>
          <a:bodyPr/>
          <a:lstStyle/>
          <a:p>
            <a:fld id="{7313106E-49F6-45C2-AAB0-15E33AFC1D43}" type="datetimeFigureOut">
              <a:rPr lang="en-US" smtClean="0"/>
              <a:t>12/7/2023</a:t>
            </a:fld>
            <a:endParaRPr lang="en-US"/>
          </a:p>
        </p:txBody>
      </p:sp>
      <p:sp>
        <p:nvSpPr>
          <p:cNvPr id="8" name="Footer Placeholder 7">
            <a:extLst>
              <a:ext uri="{FF2B5EF4-FFF2-40B4-BE49-F238E27FC236}">
                <a16:creationId xmlns:a16="http://schemas.microsoft.com/office/drawing/2014/main" id="{8AD33414-7146-19A4-6ADE-14A8BE1FC8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D0A66C-3CB8-9174-E311-FEB3D4E2566F}"/>
              </a:ext>
            </a:extLst>
          </p:cNvPr>
          <p:cNvSpPr>
            <a:spLocks noGrp="1"/>
          </p:cNvSpPr>
          <p:nvPr>
            <p:ph type="sldNum" sz="quarter" idx="12"/>
          </p:nvPr>
        </p:nvSpPr>
        <p:spPr/>
        <p:txBody>
          <a:bodyPr/>
          <a:lstStyle/>
          <a:p>
            <a:fld id="{97269953-9D91-4E09-9782-571283DAF9DE}" type="slidenum">
              <a:rPr lang="en-US" smtClean="0"/>
              <a:t>‹#›</a:t>
            </a:fld>
            <a:endParaRPr lang="en-US"/>
          </a:p>
        </p:txBody>
      </p:sp>
    </p:spTree>
    <p:extLst>
      <p:ext uri="{BB962C8B-B14F-4D97-AF65-F5344CB8AC3E}">
        <p14:creationId xmlns:p14="http://schemas.microsoft.com/office/powerpoint/2010/main" val="213365781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F9555-48F9-93FD-4E98-5537A31F1A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A6F13D-40E3-1572-822E-871BB95CCBF2}"/>
              </a:ext>
            </a:extLst>
          </p:cNvPr>
          <p:cNvSpPr>
            <a:spLocks noGrp="1"/>
          </p:cNvSpPr>
          <p:nvPr>
            <p:ph type="dt" sz="half" idx="10"/>
          </p:nvPr>
        </p:nvSpPr>
        <p:spPr/>
        <p:txBody>
          <a:bodyPr/>
          <a:lstStyle/>
          <a:p>
            <a:fld id="{7313106E-49F6-45C2-AAB0-15E33AFC1D43}" type="datetimeFigureOut">
              <a:rPr lang="en-US" smtClean="0"/>
              <a:t>12/7/2023</a:t>
            </a:fld>
            <a:endParaRPr lang="en-US"/>
          </a:p>
        </p:txBody>
      </p:sp>
      <p:sp>
        <p:nvSpPr>
          <p:cNvPr id="4" name="Footer Placeholder 3">
            <a:extLst>
              <a:ext uri="{FF2B5EF4-FFF2-40B4-BE49-F238E27FC236}">
                <a16:creationId xmlns:a16="http://schemas.microsoft.com/office/drawing/2014/main" id="{CD33FCB4-F093-5A1D-E28E-B980741C032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77A4C3-3F58-0005-2818-0E67BC54A17A}"/>
              </a:ext>
            </a:extLst>
          </p:cNvPr>
          <p:cNvSpPr>
            <a:spLocks noGrp="1"/>
          </p:cNvSpPr>
          <p:nvPr>
            <p:ph type="sldNum" sz="quarter" idx="12"/>
          </p:nvPr>
        </p:nvSpPr>
        <p:spPr/>
        <p:txBody>
          <a:bodyPr/>
          <a:lstStyle/>
          <a:p>
            <a:fld id="{97269953-9D91-4E09-9782-571283DAF9DE}" type="slidenum">
              <a:rPr lang="en-US" smtClean="0"/>
              <a:t>‹#›</a:t>
            </a:fld>
            <a:endParaRPr lang="en-US"/>
          </a:p>
        </p:txBody>
      </p:sp>
    </p:spTree>
    <p:extLst>
      <p:ext uri="{BB962C8B-B14F-4D97-AF65-F5344CB8AC3E}">
        <p14:creationId xmlns:p14="http://schemas.microsoft.com/office/powerpoint/2010/main" val="221513905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4304EB-F87C-3335-E4A1-AD287E6A9B64}"/>
              </a:ext>
            </a:extLst>
          </p:cNvPr>
          <p:cNvSpPr>
            <a:spLocks noGrp="1"/>
          </p:cNvSpPr>
          <p:nvPr>
            <p:ph type="dt" sz="half" idx="10"/>
          </p:nvPr>
        </p:nvSpPr>
        <p:spPr/>
        <p:txBody>
          <a:bodyPr/>
          <a:lstStyle/>
          <a:p>
            <a:fld id="{7313106E-49F6-45C2-AAB0-15E33AFC1D43}" type="datetimeFigureOut">
              <a:rPr lang="en-US" smtClean="0"/>
              <a:t>12/7/2023</a:t>
            </a:fld>
            <a:endParaRPr lang="en-US"/>
          </a:p>
        </p:txBody>
      </p:sp>
      <p:sp>
        <p:nvSpPr>
          <p:cNvPr id="3" name="Footer Placeholder 2">
            <a:extLst>
              <a:ext uri="{FF2B5EF4-FFF2-40B4-BE49-F238E27FC236}">
                <a16:creationId xmlns:a16="http://schemas.microsoft.com/office/drawing/2014/main" id="{4173B8D2-FEB6-0329-DD72-951B99C96D8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42DC1F8-CE1D-5E3F-5028-5126A0401B0B}"/>
              </a:ext>
            </a:extLst>
          </p:cNvPr>
          <p:cNvSpPr>
            <a:spLocks noGrp="1"/>
          </p:cNvSpPr>
          <p:nvPr>
            <p:ph type="sldNum" sz="quarter" idx="12"/>
          </p:nvPr>
        </p:nvSpPr>
        <p:spPr/>
        <p:txBody>
          <a:bodyPr/>
          <a:lstStyle/>
          <a:p>
            <a:fld id="{97269953-9D91-4E09-9782-571283DAF9DE}" type="slidenum">
              <a:rPr lang="en-US" smtClean="0"/>
              <a:t>‹#›</a:t>
            </a:fld>
            <a:endParaRPr lang="en-US"/>
          </a:p>
        </p:txBody>
      </p:sp>
    </p:spTree>
    <p:extLst>
      <p:ext uri="{BB962C8B-B14F-4D97-AF65-F5344CB8AC3E}">
        <p14:creationId xmlns:p14="http://schemas.microsoft.com/office/powerpoint/2010/main" val="62036162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1A47F-7435-7BAE-C3A6-EA7C8C5A1F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A0FD83-5BC0-C00E-5077-DA625B5D25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FFFD27-ACF9-9157-B8B6-D4EEEA7E5D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C4B8DE-D3D6-D076-7A09-2530555C09D8}"/>
              </a:ext>
            </a:extLst>
          </p:cNvPr>
          <p:cNvSpPr>
            <a:spLocks noGrp="1"/>
          </p:cNvSpPr>
          <p:nvPr>
            <p:ph type="dt" sz="half" idx="10"/>
          </p:nvPr>
        </p:nvSpPr>
        <p:spPr/>
        <p:txBody>
          <a:bodyPr/>
          <a:lstStyle/>
          <a:p>
            <a:fld id="{7313106E-49F6-45C2-AAB0-15E33AFC1D43}" type="datetimeFigureOut">
              <a:rPr lang="en-US" smtClean="0"/>
              <a:t>12/7/2023</a:t>
            </a:fld>
            <a:endParaRPr lang="en-US"/>
          </a:p>
        </p:txBody>
      </p:sp>
      <p:sp>
        <p:nvSpPr>
          <p:cNvPr id="6" name="Footer Placeholder 5">
            <a:extLst>
              <a:ext uri="{FF2B5EF4-FFF2-40B4-BE49-F238E27FC236}">
                <a16:creationId xmlns:a16="http://schemas.microsoft.com/office/drawing/2014/main" id="{A0D594B9-F0CF-4FC3-6E4C-8585533BB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72A598-99BE-4483-CFC7-B5CB2C3DD392}"/>
              </a:ext>
            </a:extLst>
          </p:cNvPr>
          <p:cNvSpPr>
            <a:spLocks noGrp="1"/>
          </p:cNvSpPr>
          <p:nvPr>
            <p:ph type="sldNum" sz="quarter" idx="12"/>
          </p:nvPr>
        </p:nvSpPr>
        <p:spPr/>
        <p:txBody>
          <a:bodyPr/>
          <a:lstStyle/>
          <a:p>
            <a:fld id="{97269953-9D91-4E09-9782-571283DAF9DE}" type="slidenum">
              <a:rPr lang="en-US" smtClean="0"/>
              <a:t>‹#›</a:t>
            </a:fld>
            <a:endParaRPr lang="en-US"/>
          </a:p>
        </p:txBody>
      </p:sp>
    </p:spTree>
    <p:extLst>
      <p:ext uri="{BB962C8B-B14F-4D97-AF65-F5344CB8AC3E}">
        <p14:creationId xmlns:p14="http://schemas.microsoft.com/office/powerpoint/2010/main" val="1214698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81EBE-013A-9D0A-93C7-2414B0B4B6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2466061-BB39-1B85-13E8-F81280722F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80C9145-7099-3C00-8497-4771D1248A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FAF68F-72DC-B55A-53DB-12670A89487F}"/>
              </a:ext>
            </a:extLst>
          </p:cNvPr>
          <p:cNvSpPr>
            <a:spLocks noGrp="1"/>
          </p:cNvSpPr>
          <p:nvPr>
            <p:ph type="dt" sz="half" idx="10"/>
          </p:nvPr>
        </p:nvSpPr>
        <p:spPr/>
        <p:txBody>
          <a:bodyPr/>
          <a:lstStyle/>
          <a:p>
            <a:fld id="{7313106E-49F6-45C2-AAB0-15E33AFC1D43}" type="datetimeFigureOut">
              <a:rPr lang="en-US" smtClean="0"/>
              <a:t>12/7/2023</a:t>
            </a:fld>
            <a:endParaRPr lang="en-US"/>
          </a:p>
        </p:txBody>
      </p:sp>
      <p:sp>
        <p:nvSpPr>
          <p:cNvPr id="6" name="Footer Placeholder 5">
            <a:extLst>
              <a:ext uri="{FF2B5EF4-FFF2-40B4-BE49-F238E27FC236}">
                <a16:creationId xmlns:a16="http://schemas.microsoft.com/office/drawing/2014/main" id="{59E5D61E-915C-4495-4770-028D0EB850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35C8CB-4B9B-B535-8923-353DB9637F73}"/>
              </a:ext>
            </a:extLst>
          </p:cNvPr>
          <p:cNvSpPr>
            <a:spLocks noGrp="1"/>
          </p:cNvSpPr>
          <p:nvPr>
            <p:ph type="sldNum" sz="quarter" idx="12"/>
          </p:nvPr>
        </p:nvSpPr>
        <p:spPr/>
        <p:txBody>
          <a:bodyPr/>
          <a:lstStyle/>
          <a:p>
            <a:fld id="{97269953-9D91-4E09-9782-571283DAF9DE}" type="slidenum">
              <a:rPr lang="en-US" smtClean="0"/>
              <a:t>‹#›</a:t>
            </a:fld>
            <a:endParaRPr lang="en-US"/>
          </a:p>
        </p:txBody>
      </p:sp>
    </p:spTree>
    <p:extLst>
      <p:ext uri="{BB962C8B-B14F-4D97-AF65-F5344CB8AC3E}">
        <p14:creationId xmlns:p14="http://schemas.microsoft.com/office/powerpoint/2010/main" val="43280992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966B89-4BEC-EC47-8C3C-7918188188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FED99EF-E3A8-80A8-C4D6-EEFCBF5BD9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6EA869-D870-949D-0822-C873C27893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13106E-49F6-45C2-AAB0-15E33AFC1D43}" type="datetimeFigureOut">
              <a:rPr lang="en-US" smtClean="0"/>
              <a:t>12/7/2023</a:t>
            </a:fld>
            <a:endParaRPr lang="en-US"/>
          </a:p>
        </p:txBody>
      </p:sp>
      <p:sp>
        <p:nvSpPr>
          <p:cNvPr id="5" name="Footer Placeholder 4">
            <a:extLst>
              <a:ext uri="{FF2B5EF4-FFF2-40B4-BE49-F238E27FC236}">
                <a16:creationId xmlns:a16="http://schemas.microsoft.com/office/drawing/2014/main" id="{63C75BF0-4CD3-C3CE-BDA3-BE55D9CE96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43C7BFF-14A7-18ED-5EC9-135440CABD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269953-9D91-4E09-9782-571283DAF9DE}" type="slidenum">
              <a:rPr lang="en-US" smtClean="0"/>
              <a:t>‹#›</a:t>
            </a:fld>
            <a:endParaRPr lang="en-US"/>
          </a:p>
        </p:txBody>
      </p:sp>
    </p:spTree>
    <p:extLst>
      <p:ext uri="{BB962C8B-B14F-4D97-AF65-F5344CB8AC3E}">
        <p14:creationId xmlns:p14="http://schemas.microsoft.com/office/powerpoint/2010/main" val="35730932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C222945-1849-1526-3D85-450755376FAC}"/>
              </a:ext>
            </a:extLst>
          </p:cNvPr>
          <p:cNvPicPr>
            <a:picLocks noChangeAspect="1"/>
          </p:cNvPicPr>
          <p:nvPr/>
        </p:nvPicPr>
        <p:blipFill rotWithShape="1">
          <a:blip r:embed="rId2"/>
          <a:srcRect l="15" r="5518" b="2"/>
          <a:stretch/>
        </p:blipFill>
        <p:spPr>
          <a:xfrm>
            <a:off x="1" y="10"/>
            <a:ext cx="9669642" cy="6857990"/>
          </a:xfrm>
          <a:prstGeom prst="rect">
            <a:avLst/>
          </a:prstGeom>
        </p:spPr>
      </p:pic>
      <p:sp>
        <p:nvSpPr>
          <p:cNvPr id="19" name="Rectangle 18">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AD3769A-A6B6-8768-CB11-5E773D3B8F09}"/>
              </a:ext>
            </a:extLst>
          </p:cNvPr>
          <p:cNvSpPr>
            <a:spLocks noGrp="1"/>
          </p:cNvSpPr>
          <p:nvPr>
            <p:ph type="ctrTitle"/>
          </p:nvPr>
        </p:nvSpPr>
        <p:spPr>
          <a:xfrm>
            <a:off x="7935402" y="743447"/>
            <a:ext cx="3445765" cy="3692028"/>
          </a:xfrm>
          <a:noFill/>
        </p:spPr>
        <p:txBody>
          <a:bodyPr>
            <a:normAutofit/>
          </a:bodyPr>
          <a:lstStyle/>
          <a:p>
            <a:pPr algn="l">
              <a:spcAft>
                <a:spcPts val="1000"/>
              </a:spcAft>
            </a:pPr>
            <a:r>
              <a:rPr lang="vi-VN" sz="4400" b="1">
                <a:effectLst/>
                <a:latin typeface="Times New Roman" panose="02020603050405020304" pitchFamily="18" charset="0"/>
                <a:ea typeface="Calibri" panose="020F0502020204030204" pitchFamily="34" charset="0"/>
              </a:rPr>
              <a:t>ĐỒ ÁN MÔN HỌC</a:t>
            </a:r>
            <a:r>
              <a:rPr lang="en-US" sz="4400" b="1">
                <a:latin typeface="Times New Roman" panose="02020603050405020304" pitchFamily="18" charset="0"/>
                <a:ea typeface="Calibri" panose="020F0502020204030204" pitchFamily="34" charset="0"/>
              </a:rPr>
              <a:t> </a:t>
            </a:r>
            <a:r>
              <a:rPr lang="vi-VN" sz="4400" b="1">
                <a:effectLst/>
                <a:latin typeface="Times New Roman" panose="02020603050405020304" pitchFamily="18" charset="0"/>
                <a:ea typeface="Calibri" panose="020F0502020204030204" pitchFamily="34" charset="0"/>
              </a:rPr>
              <a:t>CÔNG NGHỆ PHẦN MỀM</a:t>
            </a:r>
            <a:endParaRPr lang="en-US" sz="4400"/>
          </a:p>
        </p:txBody>
      </p:sp>
      <p:sp>
        <p:nvSpPr>
          <p:cNvPr id="3" name="Subtitle 2">
            <a:extLst>
              <a:ext uri="{FF2B5EF4-FFF2-40B4-BE49-F238E27FC236}">
                <a16:creationId xmlns:a16="http://schemas.microsoft.com/office/drawing/2014/main" id="{96A5B7BA-27C7-4351-EC2A-2CF90ED13175}"/>
              </a:ext>
            </a:extLst>
          </p:cNvPr>
          <p:cNvSpPr>
            <a:spLocks noGrp="1"/>
          </p:cNvSpPr>
          <p:nvPr>
            <p:ph type="subTitle" idx="1"/>
          </p:nvPr>
        </p:nvSpPr>
        <p:spPr>
          <a:xfrm>
            <a:off x="7935403" y="4629234"/>
            <a:ext cx="3445766" cy="1485319"/>
          </a:xfrm>
          <a:noFill/>
        </p:spPr>
        <p:txBody>
          <a:bodyPr>
            <a:normAutofit fontScale="92500"/>
          </a:bodyPr>
          <a:lstStyle/>
          <a:p>
            <a:pPr algn="l"/>
            <a:r>
              <a:rPr lang="vi-VN" sz="2200" b="1" dirty="0">
                <a:effectLst/>
                <a:latin typeface="Times New Roman" panose="02020603050405020304" pitchFamily="18" charset="0"/>
                <a:ea typeface="Calibri" panose="020F0502020204030204" pitchFamily="34" charset="0"/>
              </a:rPr>
              <a:t>PHẦN MỀM QUẢN LÝ </a:t>
            </a:r>
            <a:r>
              <a:rPr lang="en-US" sz="2200" b="1" dirty="0">
                <a:ea typeface="Calibri" panose="020F0502020204030204" pitchFamily="34" charset="0"/>
              </a:rPr>
              <a:t>CỬA HÀNG SIÊU THỊ MINI</a:t>
            </a:r>
            <a:br>
              <a:rPr lang="en-US" sz="2200" b="1" dirty="0">
                <a:effectLst/>
                <a:latin typeface="Times New Roman" panose="02020603050405020304" pitchFamily="18" charset="0"/>
                <a:ea typeface="Calibri" panose="020F0502020204030204" pitchFamily="34" charset="0"/>
              </a:rPr>
            </a:br>
            <a:endParaRPr lang="en-US" sz="2200" b="1" dirty="0">
              <a:effectLst/>
              <a:latin typeface="Times New Roman" panose="02020603050405020304" pitchFamily="18" charset="0"/>
              <a:ea typeface="Calibri" panose="020F0502020204030204" pitchFamily="34" charset="0"/>
            </a:endParaRPr>
          </a:p>
          <a:p>
            <a:pPr algn="l"/>
            <a:r>
              <a:rPr lang="en-US" sz="2200" b="1" dirty="0" err="1">
                <a:latin typeface="Times New Roman" panose="02020603050405020304" pitchFamily="18" charset="0"/>
                <a:ea typeface="Calibri" panose="020F0502020204030204" pitchFamily="34" charset="0"/>
              </a:rPr>
              <a:t>Nhóm</a:t>
            </a:r>
            <a:r>
              <a:rPr lang="en-US" sz="2200" b="1" dirty="0">
                <a:latin typeface="Times New Roman" panose="02020603050405020304" pitchFamily="18" charset="0"/>
                <a:ea typeface="Calibri" panose="020F0502020204030204" pitchFamily="34" charset="0"/>
              </a:rPr>
              <a:t> 04</a:t>
            </a:r>
            <a:endParaRPr lang="en-US" sz="2200" dirty="0"/>
          </a:p>
        </p:txBody>
      </p:sp>
    </p:spTree>
    <p:extLst>
      <p:ext uri="{BB962C8B-B14F-4D97-AF65-F5344CB8AC3E}">
        <p14:creationId xmlns:p14="http://schemas.microsoft.com/office/powerpoint/2010/main" val="173251585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250"/>
                                        <p:tgtEl>
                                          <p:spTgt spid="3">
                                            <p:txEl>
                                              <p:pRg st="0" end="0"/>
                                            </p:txEl>
                                          </p:spTgt>
                                        </p:tgtEl>
                                      </p:cBhvr>
                                    </p:animEffect>
                                  </p:childTnLst>
                                </p:cTn>
                              </p:par>
                              <p:par>
                                <p:cTn id="11" presetID="10" presetClass="entr" presetSubtype="0" fill="hold" grpId="0" nodeType="withEffect">
                                  <p:stCondLst>
                                    <p:cond delay="2000"/>
                                  </p:stCondLst>
                                  <p:iterate type="lt">
                                    <p:tmPct val="10000"/>
                                  </p:iterate>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48216DD-8F7B-E148-83F5-91BE7BE2B1BD}"/>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t="18681" r="1" b="25632"/>
          <a:stretch/>
        </p:blipFill>
        <p:spPr>
          <a:xfrm>
            <a:off x="-2" y="10"/>
            <a:ext cx="12191980" cy="6857990"/>
          </a:xfrm>
          <a:prstGeom prst="rect">
            <a:avLst/>
          </a:prstGeom>
        </p:spPr>
      </p:pic>
      <p:sp>
        <p:nvSpPr>
          <p:cNvPr id="2" name="Title 1">
            <a:extLst>
              <a:ext uri="{FF2B5EF4-FFF2-40B4-BE49-F238E27FC236}">
                <a16:creationId xmlns:a16="http://schemas.microsoft.com/office/drawing/2014/main" id="{EB10839C-C88D-798B-572C-2D2A17B3E3D8}"/>
              </a:ext>
            </a:extLst>
          </p:cNvPr>
          <p:cNvSpPr>
            <a:spLocks noGrp="1"/>
          </p:cNvSpPr>
          <p:nvPr>
            <p:ph type="title"/>
          </p:nvPr>
        </p:nvSpPr>
        <p:spPr>
          <a:xfrm>
            <a:off x="588514" y="881175"/>
            <a:ext cx="10515600" cy="963101"/>
          </a:xfrm>
        </p:spPr>
        <p:txBody>
          <a:bodyPr vert="horz" lIns="91440" tIns="45720" rIns="91440" bIns="45720" rtlCol="0" anchor="ctr">
            <a:normAutofit/>
          </a:bodyPr>
          <a:lstStyle/>
          <a:p>
            <a:r>
              <a:rPr lang="en-US" b="1">
                <a:solidFill>
                  <a:srgbClr val="FFFFFF"/>
                </a:solidFill>
              </a:rPr>
              <a:t>Nghiệp vụ: </a:t>
            </a:r>
            <a:endParaRPr lang="en-US">
              <a:solidFill>
                <a:srgbClr val="FFFFFF"/>
              </a:solidFill>
            </a:endParaRPr>
          </a:p>
        </p:txBody>
      </p:sp>
      <p:sp>
        <p:nvSpPr>
          <p:cNvPr id="5" name="Content Placeholder 2">
            <a:extLst>
              <a:ext uri="{FF2B5EF4-FFF2-40B4-BE49-F238E27FC236}">
                <a16:creationId xmlns:a16="http://schemas.microsoft.com/office/drawing/2014/main" id="{56653C0E-21AC-A6DB-AC58-C5BF5F963B38}"/>
              </a:ext>
            </a:extLst>
          </p:cNvPr>
          <p:cNvSpPr txBox="1">
            <a:spLocks/>
          </p:cNvSpPr>
          <p:nvPr/>
        </p:nvSpPr>
        <p:spPr>
          <a:xfrm>
            <a:off x="492748" y="1929261"/>
            <a:ext cx="11252627" cy="20146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a:solidFill>
                  <a:srgbClr val="FFFFFF"/>
                </a:solidFill>
              </a:rPr>
              <a:t>	Khách mua hàng đến </a:t>
            </a:r>
            <a:r>
              <a:rPr lang="en-US" sz="2400" b="1">
                <a:solidFill>
                  <a:srgbClr val="FFFFFF"/>
                </a:solidFill>
              </a:rPr>
              <a:t>quầy thanh toán</a:t>
            </a:r>
            <a:r>
              <a:rPr lang="en-US" sz="2400">
                <a:solidFill>
                  <a:srgbClr val="FFFFFF"/>
                </a:solidFill>
              </a:rPr>
              <a:t>, nhân viên bán hàng sẽ hỏi khách hàng các </a:t>
            </a:r>
            <a:r>
              <a:rPr lang="en-US" sz="2400" b="1">
                <a:solidFill>
                  <a:srgbClr val="FFFFFF"/>
                </a:solidFill>
              </a:rPr>
              <a:t>thông tin để nhập vào hóa đơn </a:t>
            </a:r>
            <a:r>
              <a:rPr lang="en-US" sz="2400">
                <a:solidFill>
                  <a:srgbClr val="FFFFFF"/>
                </a:solidFill>
              </a:rPr>
              <a:t>như số điện thoại, tên, tuổi, trong đó số điện thoại và tên là bắt buộc để phục vụ cho việc trả sản phẩm, hậu mãi sau này. </a:t>
            </a:r>
          </a:p>
          <a:p>
            <a:pPr marL="0" indent="0" algn="just">
              <a:buNone/>
            </a:pPr>
            <a:r>
              <a:rPr lang="en-US" sz="2400">
                <a:solidFill>
                  <a:srgbClr val="FFFFFF"/>
                </a:solidFill>
              </a:rPr>
              <a:t>	Nếu khách hàng đã mua hàng và đã có thông tin ở cửa hàng thì lịch sử mua hàng của khách hàng sẽ được cập nhật ngược lại thì sẽ thêm mới khách hàng. Sau đó dựa trên số lượng sản phẩm, tổng giá trị của hóa đơn mà nhân viên bán hàng sẽ áp dụng các khuyến mãi (nếu có) cho hóa đơn của khách hàng.</a:t>
            </a:r>
          </a:p>
        </p:txBody>
      </p:sp>
      <p:sp>
        <p:nvSpPr>
          <p:cNvPr id="8" name="TextBox 7">
            <a:extLst>
              <a:ext uri="{FF2B5EF4-FFF2-40B4-BE49-F238E27FC236}">
                <a16:creationId xmlns:a16="http://schemas.microsoft.com/office/drawing/2014/main" id="{7BAC54C5-0C6E-CCFF-B4BE-ABAF846C39C3}"/>
              </a:ext>
            </a:extLst>
          </p:cNvPr>
          <p:cNvSpPr txBox="1"/>
          <p:nvPr/>
        </p:nvSpPr>
        <p:spPr>
          <a:xfrm>
            <a:off x="588514" y="1929261"/>
            <a:ext cx="10384286" cy="3416320"/>
          </a:xfrm>
          <a:prstGeom prst="rect">
            <a:avLst/>
          </a:prstGeom>
          <a:noFill/>
        </p:spPr>
        <p:txBody>
          <a:bodyPr wrap="square" rtlCol="0">
            <a:spAutoFit/>
          </a:bodyPr>
          <a:lstStyle/>
          <a:p>
            <a:pPr marL="0" algn="just"/>
            <a:r>
              <a:rPr lang="en-US" sz="2400">
                <a:solidFill>
                  <a:srgbClr val="FFFFFF"/>
                </a:solidFill>
                <a:latin typeface="Times New Roman" panose="02020603050405020304" pitchFamily="18" charset="0"/>
                <a:cs typeface="Times New Roman" panose="02020603050405020304" pitchFamily="18" charset="0"/>
              </a:rPr>
              <a:t>	Tiếp theo, nhân viên bán hàng sẽ hỏi khách hàng thanh toán bằng hình thức nào. Có hai hình thức thanh toán là tiền mặt, momo. Khi khách hàng có nhu cầu thanh toán bằng việc quét mã momo thì nhân viên bán hàng sẽ kiểm tra xem khách hàng đã chuyển tiền qua tài khoản của cửa hàng hay chưa thông qua thông báo từ tài khoản ngân hàng và màn hình điện thoại hiển thị chuyển khoản thành công của khách hàng. </a:t>
            </a:r>
          </a:p>
          <a:p>
            <a:pPr marL="0" algn="just"/>
            <a:r>
              <a:rPr lang="en-US" sz="2400">
                <a:solidFill>
                  <a:srgbClr val="FFFFFF"/>
                </a:solidFill>
                <a:latin typeface="Times New Roman" panose="02020603050405020304" pitchFamily="18" charset="0"/>
                <a:cs typeface="Times New Roman" panose="02020603050405020304" pitchFamily="18" charset="0"/>
              </a:rPr>
              <a:t>	Nếu thanh toán tiền mặt tại quầy thì nhân viên nhận tiền khách đưa và trả lại tiền thừa cho khách hàng. Kiểm tra lại thông tin trên hóa đơn một lần nữa sau đó tiến hành xuất hóa đơn cho khách hàng.</a:t>
            </a:r>
          </a:p>
        </p:txBody>
      </p:sp>
      <p:sp>
        <p:nvSpPr>
          <p:cNvPr id="10" name="TextBox 9">
            <a:extLst>
              <a:ext uri="{FF2B5EF4-FFF2-40B4-BE49-F238E27FC236}">
                <a16:creationId xmlns:a16="http://schemas.microsoft.com/office/drawing/2014/main" id="{806895F1-FC83-8710-26BF-1AADA5828D14}"/>
              </a:ext>
            </a:extLst>
          </p:cNvPr>
          <p:cNvSpPr txBox="1"/>
          <p:nvPr/>
        </p:nvSpPr>
        <p:spPr>
          <a:xfrm>
            <a:off x="397006" y="1844276"/>
            <a:ext cx="11206480" cy="3785652"/>
          </a:xfrm>
          <a:prstGeom prst="rect">
            <a:avLst/>
          </a:prstGeom>
          <a:noFill/>
        </p:spPr>
        <p:txBody>
          <a:bodyPr wrap="square">
            <a:spAutoFit/>
          </a:bodyPr>
          <a:lstStyle/>
          <a:p>
            <a:pPr marL="0" algn="just"/>
            <a:r>
              <a:rPr lang="en-US" sz="2400" dirty="0">
                <a:solidFill>
                  <a:srgbClr val="FFFFFF"/>
                </a:solidFill>
                <a:latin typeface="Times New Roman" panose="02020603050405020304" pitchFamily="18" charset="0"/>
                <a:cs typeface="Times New Roman" panose="02020603050405020304" pitchFamily="18" charset="0"/>
              </a:rPr>
              <a:t>	Quy </a:t>
            </a:r>
            <a:r>
              <a:rPr lang="en-US" sz="2400" dirty="0" err="1">
                <a:solidFill>
                  <a:srgbClr val="FFFFFF"/>
                </a:solidFill>
                <a:latin typeface="Times New Roman" panose="02020603050405020304" pitchFamily="18" charset="0"/>
                <a:cs typeface="Times New Roman" panose="02020603050405020304" pitchFamily="18" charset="0"/>
              </a:rPr>
              <a:t>định</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trả</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sản</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phẩm</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là</a:t>
            </a:r>
            <a:r>
              <a:rPr lang="en-US" sz="2400" dirty="0">
                <a:solidFill>
                  <a:srgbClr val="FFFFFF"/>
                </a:solidFill>
                <a:latin typeface="Times New Roman" panose="02020603050405020304" pitchFamily="18" charset="0"/>
                <a:cs typeface="Times New Roman" panose="02020603050405020304" pitchFamily="18" charset="0"/>
              </a:rPr>
              <a:t> 3 </a:t>
            </a:r>
            <a:r>
              <a:rPr lang="en-US" sz="2400" dirty="0" err="1">
                <a:solidFill>
                  <a:srgbClr val="FFFFFF"/>
                </a:solidFill>
                <a:latin typeface="Times New Roman" panose="02020603050405020304" pitchFamily="18" charset="0"/>
                <a:cs typeface="Times New Roman" panose="02020603050405020304" pitchFamily="18" charset="0"/>
              </a:rPr>
              <a:t>ngày</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kể</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từ</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ngày</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mua</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và</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các</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hóa</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đơn</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nào</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đã</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được</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trả</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rồi</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thì</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các</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sản</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phẩm</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của</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lần</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đổi</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tiếp</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theo</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sẽ</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không</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được</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trả</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nữa</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các</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lý</a:t>
            </a:r>
            <a:r>
              <a:rPr lang="en-US" sz="2400" dirty="0">
                <a:solidFill>
                  <a:srgbClr val="FFFFFF"/>
                </a:solidFill>
                <a:latin typeface="Times New Roman" panose="02020603050405020304" pitchFamily="18" charset="0"/>
                <a:cs typeface="Times New Roman" panose="02020603050405020304" pitchFamily="18" charset="0"/>
              </a:rPr>
              <a:t> do </a:t>
            </a:r>
            <a:r>
              <a:rPr lang="en-US" sz="2400" dirty="0" err="1">
                <a:solidFill>
                  <a:srgbClr val="FFFFFF"/>
                </a:solidFill>
                <a:latin typeface="Times New Roman" panose="02020603050405020304" pitchFamily="18" charset="0"/>
                <a:cs typeface="Times New Roman" panose="02020603050405020304" pitchFamily="18" charset="0"/>
              </a:rPr>
              <a:t>được</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chấp</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nhận</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trả</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trong</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các</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trường</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hợp</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sau</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nhầm</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màu</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kích</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cỡ</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các</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lý</a:t>
            </a:r>
            <a:r>
              <a:rPr lang="en-US" sz="2400" dirty="0">
                <a:solidFill>
                  <a:srgbClr val="FFFFFF"/>
                </a:solidFill>
                <a:latin typeface="Times New Roman" panose="02020603050405020304" pitchFamily="18" charset="0"/>
                <a:cs typeface="Times New Roman" panose="02020603050405020304" pitchFamily="18" charset="0"/>
              </a:rPr>
              <a:t> do </a:t>
            </a:r>
            <a:r>
              <a:rPr lang="en-US" sz="2400" dirty="0" err="1">
                <a:solidFill>
                  <a:srgbClr val="FFFFFF"/>
                </a:solidFill>
                <a:latin typeface="Times New Roman" panose="02020603050405020304" pitchFamily="18" charset="0"/>
                <a:cs typeface="Times New Roman" panose="02020603050405020304" pitchFamily="18" charset="0"/>
              </a:rPr>
              <a:t>hư</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hại</a:t>
            </a:r>
            <a:r>
              <a:rPr lang="en-US" sz="2400" dirty="0">
                <a:solidFill>
                  <a:srgbClr val="FFFFFF"/>
                </a:solidFill>
                <a:latin typeface="Times New Roman" panose="02020603050405020304" pitchFamily="18" charset="0"/>
                <a:cs typeface="Times New Roman" panose="02020603050405020304" pitchFamily="18" charset="0"/>
              </a:rPr>
              <a:t> do </a:t>
            </a:r>
            <a:r>
              <a:rPr lang="en-US" sz="2400" dirty="0" err="1">
                <a:solidFill>
                  <a:srgbClr val="FFFFFF"/>
                </a:solidFill>
                <a:latin typeface="Times New Roman" panose="02020603050405020304" pitchFamily="18" charset="0"/>
                <a:cs typeface="Times New Roman" panose="02020603050405020304" pitchFamily="18" charset="0"/>
              </a:rPr>
              <a:t>khách</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hàng</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thì</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không</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được</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trả</a:t>
            </a:r>
            <a:r>
              <a:rPr lang="en-US" sz="2400" dirty="0">
                <a:solidFill>
                  <a:srgbClr val="FFFFFF"/>
                </a:solidFill>
                <a:latin typeface="Times New Roman" panose="02020603050405020304" pitchFamily="18" charset="0"/>
                <a:cs typeface="Times New Roman" panose="02020603050405020304" pitchFamily="18" charset="0"/>
              </a:rPr>
              <a:t>. Khi </a:t>
            </a:r>
            <a:r>
              <a:rPr lang="en-US" sz="2400" dirty="0" err="1">
                <a:solidFill>
                  <a:srgbClr val="FFFFFF"/>
                </a:solidFill>
                <a:latin typeface="Times New Roman" panose="02020603050405020304" pitchFamily="18" charset="0"/>
                <a:cs typeface="Times New Roman" panose="02020603050405020304" pitchFamily="18" charset="0"/>
              </a:rPr>
              <a:t>khách</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hàng</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đến</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trả</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sản</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phẩm</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nhân</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viên</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bán</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hàng</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sẽ</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dựa</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trên</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thông</a:t>
            </a:r>
            <a:r>
              <a:rPr lang="en-US" sz="2400" dirty="0">
                <a:solidFill>
                  <a:srgbClr val="FFFFFF"/>
                </a:solidFill>
                <a:latin typeface="Times New Roman" panose="02020603050405020304" pitchFamily="18" charset="0"/>
                <a:cs typeface="Times New Roman" panose="02020603050405020304" pitchFamily="18" charset="0"/>
              </a:rPr>
              <a:t> tin </a:t>
            </a:r>
            <a:r>
              <a:rPr lang="en-US" sz="2400" dirty="0" err="1">
                <a:solidFill>
                  <a:srgbClr val="FFFFFF"/>
                </a:solidFill>
                <a:latin typeface="Times New Roman" panose="02020603050405020304" pitchFamily="18" charset="0"/>
                <a:cs typeface="Times New Roman" panose="02020603050405020304" pitchFamily="18" charset="0"/>
              </a:rPr>
              <a:t>khách</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hàng</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yêu</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cầu</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trả</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và</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thông</a:t>
            </a:r>
            <a:r>
              <a:rPr lang="en-US" sz="2400" dirty="0">
                <a:solidFill>
                  <a:srgbClr val="FFFFFF"/>
                </a:solidFill>
                <a:latin typeface="Times New Roman" panose="02020603050405020304" pitchFamily="18" charset="0"/>
                <a:cs typeface="Times New Roman" panose="02020603050405020304" pitchFamily="18" charset="0"/>
              </a:rPr>
              <a:t> tin </a:t>
            </a:r>
            <a:r>
              <a:rPr lang="en-US" sz="2400" dirty="0" err="1">
                <a:solidFill>
                  <a:srgbClr val="FFFFFF"/>
                </a:solidFill>
                <a:latin typeface="Times New Roman" panose="02020603050405020304" pitchFamily="18" charset="0"/>
                <a:cs typeface="Times New Roman" panose="02020603050405020304" pitchFamily="18" charset="0"/>
              </a:rPr>
              <a:t>khách</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hàng</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số</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điện</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thoại</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đã</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cung</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cấp</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khi</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mua</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hàng</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để</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xác</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định</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hóa</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đơn</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chứa</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sản</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phẩm</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cần</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trả</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của</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khách</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hàng</a:t>
            </a:r>
            <a:r>
              <a:rPr lang="en-US" sz="2400" dirty="0">
                <a:solidFill>
                  <a:srgbClr val="FFFFFF"/>
                </a:solidFill>
                <a:latin typeface="Times New Roman" panose="02020603050405020304" pitchFamily="18" charset="0"/>
                <a:cs typeface="Times New Roman" panose="02020603050405020304" pitchFamily="18" charset="0"/>
              </a:rPr>
              <a:t>. </a:t>
            </a:r>
          </a:p>
          <a:p>
            <a:pPr marL="0" algn="just"/>
            <a:r>
              <a:rPr lang="en-US" sz="2400" dirty="0">
                <a:solidFill>
                  <a:srgbClr val="FFFFFF"/>
                </a:solidFill>
                <a:latin typeface="Times New Roman" panose="02020603050405020304" pitchFamily="18" charset="0"/>
                <a:cs typeface="Times New Roman" panose="02020603050405020304" pitchFamily="18" charset="0"/>
              </a:rPr>
              <a:t>	Sau </a:t>
            </a:r>
            <a:r>
              <a:rPr lang="en-US" sz="2400" dirty="0" err="1">
                <a:solidFill>
                  <a:srgbClr val="FFFFFF"/>
                </a:solidFill>
                <a:latin typeface="Times New Roman" panose="02020603050405020304" pitchFamily="18" charset="0"/>
                <a:cs typeface="Times New Roman" panose="02020603050405020304" pitchFamily="18" charset="0"/>
              </a:rPr>
              <a:t>đó</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tiến</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hàng</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lập</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phiếu</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trả</a:t>
            </a:r>
            <a:r>
              <a:rPr lang="en-US" sz="2400" dirty="0">
                <a:solidFill>
                  <a:srgbClr val="FFFFFF"/>
                </a:solidFill>
                <a:latin typeface="Times New Roman" panose="02020603050405020304" pitchFamily="18" charset="0"/>
                <a:cs typeface="Times New Roman" panose="02020603050405020304" pitchFamily="18" charset="0"/>
              </a:rPr>
              <a:t>. Khi </a:t>
            </a:r>
            <a:r>
              <a:rPr lang="en-US" sz="2400" dirty="0" err="1">
                <a:solidFill>
                  <a:srgbClr val="FFFFFF"/>
                </a:solidFill>
                <a:latin typeface="Times New Roman" panose="02020603050405020304" pitchFamily="18" charset="0"/>
                <a:cs typeface="Times New Roman" panose="02020603050405020304" pitchFamily="18" charset="0"/>
              </a:rPr>
              <a:t>lập</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nhân</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viên</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bán</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hàng</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sẽ</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nhập</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ngày</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trả</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hóa</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đơn</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được</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trả</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các</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sản</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phẩm</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được</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trả</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số</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lượng</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lý</a:t>
            </a:r>
            <a:r>
              <a:rPr lang="en-US" sz="2400" dirty="0">
                <a:solidFill>
                  <a:srgbClr val="FFFFFF"/>
                </a:solidFill>
                <a:latin typeface="Times New Roman" panose="02020603050405020304" pitchFamily="18" charset="0"/>
                <a:cs typeface="Times New Roman" panose="02020603050405020304" pitchFamily="18" charset="0"/>
              </a:rPr>
              <a:t> do </a:t>
            </a:r>
            <a:r>
              <a:rPr lang="en-US" sz="2400" dirty="0" err="1">
                <a:solidFill>
                  <a:srgbClr val="FFFFFF"/>
                </a:solidFill>
                <a:latin typeface="Times New Roman" panose="02020603050405020304" pitchFamily="18" charset="0"/>
                <a:cs typeface="Times New Roman" panose="02020603050405020304" pitchFamily="18" charset="0"/>
              </a:rPr>
              <a:t>trả</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số</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tiền</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trả</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tương</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ứng</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sau</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đó</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xuất</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phiếu</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trả</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và</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đưa</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tiền</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cho</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khách</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hàng</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dựa</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trên</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tổng</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tiền</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trong</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phiếu</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trả</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Số</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sản</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phẩm</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được</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trả</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về</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cửa</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hàng</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sẽ</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được</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cập</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nhập</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lại</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vào</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số</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lượng</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tồn</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của</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sản</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phẩm</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đó</a:t>
            </a:r>
            <a:r>
              <a:rPr lang="en-US" sz="2400" dirty="0">
                <a:solidFill>
                  <a:srgbClr val="FFFFFF"/>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423351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250"/>
                                        <p:tgtEl>
                                          <p:spTgt spid="5"/>
                                        </p:tgtEl>
                                      </p:cBhvr>
                                    </p:animEffect>
                                    <p:set>
                                      <p:cBhvr>
                                        <p:cTn id="12" dur="1" fill="hold">
                                          <p:stCondLst>
                                            <p:cond delay="249"/>
                                          </p:stCondLst>
                                        </p:cTn>
                                        <p:tgtEl>
                                          <p:spTgt spid="5"/>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25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250"/>
                                        <p:tgtEl>
                                          <p:spTgt spid="8"/>
                                        </p:tgtEl>
                                      </p:cBhvr>
                                    </p:animEffect>
                                    <p:set>
                                      <p:cBhvr>
                                        <p:cTn id="20" dur="1" fill="hold">
                                          <p:stCondLst>
                                            <p:cond delay="249"/>
                                          </p:stCondLst>
                                        </p:cTn>
                                        <p:tgtEl>
                                          <p:spTgt spid="8"/>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8" grpId="0"/>
      <p:bldP spid="8" grpId="1"/>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B678A7-350F-7573-D5A6-1F3E6FACCF66}"/>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t="18681" r="1" b="25632"/>
          <a:stretch/>
        </p:blipFill>
        <p:spPr>
          <a:xfrm>
            <a:off x="-2" y="10"/>
            <a:ext cx="12191980" cy="6857990"/>
          </a:xfrm>
          <a:prstGeom prst="rect">
            <a:avLst/>
          </a:prstGeom>
        </p:spPr>
      </p:pic>
      <p:sp>
        <p:nvSpPr>
          <p:cNvPr id="4" name="Rectangle 3">
            <a:extLst>
              <a:ext uri="{FF2B5EF4-FFF2-40B4-BE49-F238E27FC236}">
                <a16:creationId xmlns:a16="http://schemas.microsoft.com/office/drawing/2014/main" id="{64726650-CCE6-A449-CAF4-ABCA111546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5EAEE25-A3A9-8CCB-8830-A2BDE567249B}"/>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t="18681" r="1" b="25632"/>
          <a:stretch/>
        </p:blipFill>
        <p:spPr>
          <a:xfrm>
            <a:off x="-2" y="10"/>
            <a:ext cx="12191980" cy="6857990"/>
          </a:xfrm>
          <a:prstGeom prst="rect">
            <a:avLst/>
          </a:prstGeom>
        </p:spPr>
      </p:pic>
      <p:sp>
        <p:nvSpPr>
          <p:cNvPr id="6" name="Title 1">
            <a:extLst>
              <a:ext uri="{FF2B5EF4-FFF2-40B4-BE49-F238E27FC236}">
                <a16:creationId xmlns:a16="http://schemas.microsoft.com/office/drawing/2014/main" id="{0DCC2D9E-F60A-B131-3608-C8C770E329D2}"/>
              </a:ext>
            </a:extLst>
          </p:cNvPr>
          <p:cNvSpPr>
            <a:spLocks noGrp="1"/>
          </p:cNvSpPr>
          <p:nvPr>
            <p:ph type="title"/>
          </p:nvPr>
        </p:nvSpPr>
        <p:spPr>
          <a:xfrm>
            <a:off x="588514" y="881175"/>
            <a:ext cx="10515600" cy="963101"/>
          </a:xfrm>
        </p:spPr>
        <p:txBody>
          <a:bodyPr vert="horz" lIns="91440" tIns="45720" rIns="91440" bIns="45720" rtlCol="0" anchor="ctr">
            <a:normAutofit/>
          </a:bodyPr>
          <a:lstStyle/>
          <a:p>
            <a:r>
              <a:rPr lang="en-US" b="1">
                <a:solidFill>
                  <a:srgbClr val="FFFFFF"/>
                </a:solidFill>
              </a:rPr>
              <a:t>Nghiệp vụ: </a:t>
            </a:r>
            <a:endParaRPr lang="en-US">
              <a:solidFill>
                <a:srgbClr val="FFFFFF"/>
              </a:solidFill>
            </a:endParaRPr>
          </a:p>
        </p:txBody>
      </p:sp>
      <p:sp>
        <p:nvSpPr>
          <p:cNvPr id="7" name="Content Placeholder 2">
            <a:extLst>
              <a:ext uri="{FF2B5EF4-FFF2-40B4-BE49-F238E27FC236}">
                <a16:creationId xmlns:a16="http://schemas.microsoft.com/office/drawing/2014/main" id="{C3CCA47C-2EBB-59A4-3DDC-7484F615EDBC}"/>
              </a:ext>
            </a:extLst>
          </p:cNvPr>
          <p:cNvSpPr txBox="1">
            <a:spLocks/>
          </p:cNvSpPr>
          <p:nvPr/>
        </p:nvSpPr>
        <p:spPr>
          <a:xfrm>
            <a:off x="492748" y="1929261"/>
            <a:ext cx="11252627" cy="20146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dirty="0">
                <a:solidFill>
                  <a:srgbClr val="FFFFFF"/>
                </a:solidFill>
              </a:rPr>
              <a:t>	</a:t>
            </a:r>
          </a:p>
        </p:txBody>
      </p:sp>
      <p:sp>
        <p:nvSpPr>
          <p:cNvPr id="8" name="TextBox 7">
            <a:extLst>
              <a:ext uri="{FF2B5EF4-FFF2-40B4-BE49-F238E27FC236}">
                <a16:creationId xmlns:a16="http://schemas.microsoft.com/office/drawing/2014/main" id="{04C22121-9392-5BD6-D52A-823494A86E2C}"/>
              </a:ext>
            </a:extLst>
          </p:cNvPr>
          <p:cNvSpPr txBox="1"/>
          <p:nvPr/>
        </p:nvSpPr>
        <p:spPr>
          <a:xfrm>
            <a:off x="588514" y="1929261"/>
            <a:ext cx="10384286" cy="461665"/>
          </a:xfrm>
          <a:prstGeom prst="rect">
            <a:avLst/>
          </a:prstGeom>
          <a:noFill/>
        </p:spPr>
        <p:txBody>
          <a:bodyPr wrap="square" rtlCol="0">
            <a:spAutoFit/>
          </a:bodyPr>
          <a:lstStyle/>
          <a:p>
            <a:pPr marL="0" algn="just"/>
            <a:r>
              <a:rPr lang="en-US" sz="2400" dirty="0">
                <a:solidFill>
                  <a:srgbClr val="FFFFFF"/>
                </a:solidFill>
                <a:latin typeface="Times New Roman" panose="02020603050405020304" pitchFamily="18" charset="0"/>
                <a:cs typeface="Times New Roman" panose="02020603050405020304" pitchFamily="18" charset="0"/>
              </a:rPr>
              <a:t>	</a:t>
            </a:r>
          </a:p>
        </p:txBody>
      </p:sp>
      <p:sp>
        <p:nvSpPr>
          <p:cNvPr id="9" name="TextBox 8">
            <a:extLst>
              <a:ext uri="{FF2B5EF4-FFF2-40B4-BE49-F238E27FC236}">
                <a16:creationId xmlns:a16="http://schemas.microsoft.com/office/drawing/2014/main" id="{65707575-F877-D287-BFF0-F09B5DBD310B}"/>
              </a:ext>
            </a:extLst>
          </p:cNvPr>
          <p:cNvSpPr txBox="1"/>
          <p:nvPr/>
        </p:nvSpPr>
        <p:spPr>
          <a:xfrm>
            <a:off x="397006" y="1844276"/>
            <a:ext cx="11206480" cy="461665"/>
          </a:xfrm>
          <a:prstGeom prst="rect">
            <a:avLst/>
          </a:prstGeom>
          <a:noFill/>
        </p:spPr>
        <p:txBody>
          <a:bodyPr wrap="square">
            <a:spAutoFit/>
          </a:bodyPr>
          <a:lstStyle/>
          <a:p>
            <a:pPr marL="0" algn="just"/>
            <a:endParaRPr lang="en-US" sz="2400"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046326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250"/>
                                        <p:tgtEl>
                                          <p:spTgt spid="7"/>
                                        </p:tgtEl>
                                      </p:cBhvr>
                                    </p:animEffect>
                                    <p:set>
                                      <p:cBhvr>
                                        <p:cTn id="12" dur="1" fill="hold">
                                          <p:stCondLst>
                                            <p:cond delay="249"/>
                                          </p:stCondLst>
                                        </p:cTn>
                                        <p:tgtEl>
                                          <p:spTgt spid="7"/>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25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250"/>
                                        <p:tgtEl>
                                          <p:spTgt spid="8"/>
                                        </p:tgtEl>
                                      </p:cBhvr>
                                    </p:animEffect>
                                    <p:set>
                                      <p:cBhvr>
                                        <p:cTn id="20" dur="1" fill="hold">
                                          <p:stCondLst>
                                            <p:cond delay="249"/>
                                          </p:stCondLst>
                                        </p:cTn>
                                        <p:tgtEl>
                                          <p:spTgt spid="8"/>
                                        </p:tgtEl>
                                        <p:attrNameLst>
                                          <p:attrName>style.visibility</p:attrName>
                                        </p:attrNameLst>
                                      </p:cBhvr>
                                      <p:to>
                                        <p:strVal val="hidden"/>
                                      </p:to>
                                    </p:set>
                                  </p:childTnLst>
                                </p:cTn>
                              </p:par>
                              <p:par>
                                <p:cTn id="21" presetID="10" presetClass="entr" presetSubtype="0" fill="hold" grpId="0" nodeType="withEffect" nodePh="1">
                                  <p:stCondLst>
                                    <p:cond delay="0"/>
                                  </p:stCondLst>
                                  <p:endCondLst>
                                    <p:cond evt="begin" delay="0">
                                      <p:tn val="21"/>
                                    </p:cond>
                                  </p:endCondLst>
                                  <p:childTnLst>
                                    <p:set>
                                      <p:cBhvr>
                                        <p:cTn id="22" dur="1" fill="hold">
                                          <p:stCondLst>
                                            <p:cond delay="0"/>
                                          </p:stCondLst>
                                        </p:cTn>
                                        <p:tgtEl>
                                          <p:spTgt spid="9"/>
                                        </p:tgtEl>
                                        <p:attrNameLst>
                                          <p:attrName>style.visibility</p:attrName>
                                        </p:attrNameLst>
                                      </p:cBhvr>
                                      <p:to>
                                        <p:strVal val="visible"/>
                                      </p:to>
                                    </p:set>
                                    <p:animEffect transition="in" filter="fade">
                                      <p:cBhvr>
                                        <p:cTn id="23"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75B115-C618-747F-2787-5CC94AEA7E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001" y="152056"/>
            <a:ext cx="10499998" cy="3832115"/>
          </a:xfrm>
          <a:prstGeom prst="rect">
            <a:avLst/>
          </a:prstGeom>
        </p:spPr>
      </p:pic>
      <p:sp>
        <p:nvSpPr>
          <p:cNvPr id="5" name="TextBox 4">
            <a:extLst>
              <a:ext uri="{FF2B5EF4-FFF2-40B4-BE49-F238E27FC236}">
                <a16:creationId xmlns:a16="http://schemas.microsoft.com/office/drawing/2014/main" id="{4AE8CC3D-1563-D3E0-F2BF-50A0ECCD21E0}"/>
              </a:ext>
            </a:extLst>
          </p:cNvPr>
          <p:cNvSpPr txBox="1"/>
          <p:nvPr/>
        </p:nvSpPr>
        <p:spPr>
          <a:xfrm>
            <a:off x="306355" y="4068147"/>
            <a:ext cx="11579290" cy="3124958"/>
          </a:xfrm>
          <a:prstGeom prst="rect">
            <a:avLst/>
          </a:prstGeom>
          <a:noFill/>
        </p:spPr>
        <p:txBody>
          <a:bodyPr wrap="square" rtlCol="0">
            <a:spAutoFit/>
          </a:bodyPr>
          <a:lstStyle/>
          <a:p>
            <a:pPr marL="0" marR="0" fontAlgn="base">
              <a:lnSpc>
                <a:spcPct val="107000"/>
              </a:lnSpc>
              <a:spcBef>
                <a:spcPts val="600"/>
              </a:spcBef>
              <a:spcAft>
                <a:spcPts val="60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Đầu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tiên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người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dùng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giao</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tiếp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Presentation Layer (GUI)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gửi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tin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yêu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cầu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a:lnSpc>
                <a:spcPct val="107000"/>
              </a:lnSpc>
              <a:spcBef>
                <a:spcPts val="60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Tại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GUI,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tin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sẽ</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kiểm</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tra</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sơ</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bộ</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nếu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hợp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lệ</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sẽ</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chuyển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xuống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Business Logic Layer (BLL/ BUS).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BLL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sẽ</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kiểm</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tra</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tính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toán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yêu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cầu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nghiệp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vụ</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nếu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yêu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cầu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hợp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lệ</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hoặc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cần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database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thì</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BLL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sẽ</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trả</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kết</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quả</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về</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GUI.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Ngược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lại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BLL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sẽ</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gửi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yêu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cầu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đã</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xử</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nghiệp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vụ</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xuống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Data Access Layer (DAL).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DAL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sẽ</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thao</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quản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trị</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CSDL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trả</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kết</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quả</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về</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BLL.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60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BLL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kiểm</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tra</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gửi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nó</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lên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GUI.</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a:lnSpc>
                <a:spcPct val="107000"/>
              </a:lnSpc>
              <a:spcBef>
                <a:spcPts val="600"/>
              </a:spcBef>
              <a:spcAft>
                <a:spcPts val="60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GUI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sẽ</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hiển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thị</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báo</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kết</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quả</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yêu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cầu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người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dùng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23102791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38E9CC-AB1F-A721-F6F2-4DDF61F9B7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5325" y="768517"/>
            <a:ext cx="9598103" cy="4932487"/>
          </a:xfrm>
          <a:prstGeom prst="rect">
            <a:avLst/>
          </a:prstGeom>
        </p:spPr>
      </p:pic>
      <p:sp>
        <p:nvSpPr>
          <p:cNvPr id="5" name="Title 1">
            <a:extLst>
              <a:ext uri="{FF2B5EF4-FFF2-40B4-BE49-F238E27FC236}">
                <a16:creationId xmlns:a16="http://schemas.microsoft.com/office/drawing/2014/main" id="{ED4D1E9D-2F98-5058-D50C-ABFF8BFA0B7A}"/>
              </a:ext>
            </a:extLst>
          </p:cNvPr>
          <p:cNvSpPr txBox="1">
            <a:spLocks/>
          </p:cNvSpPr>
          <p:nvPr/>
        </p:nvSpPr>
        <p:spPr>
          <a:xfrm>
            <a:off x="1252359" y="5896946"/>
            <a:ext cx="9276735" cy="588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a:lstStyle>
          <a:p>
            <a:pPr algn="ctr">
              <a:spcAft>
                <a:spcPts val="600"/>
              </a:spcAft>
            </a:pPr>
            <a:r>
              <a:rPr lang="en-US" sz="2800" b="1" dirty="0">
                <a:solidFill>
                  <a:srgbClr val="000000"/>
                </a:solidFill>
                <a:effectLst/>
                <a:latin typeface="Times New Roman" panose="02020603050405020304" pitchFamily="18" charset="0"/>
                <a:ea typeface="Calibri" panose="020F0502020204030204" pitchFamily="34" charset="0"/>
              </a:rPr>
              <a:t>Context Diagram</a:t>
            </a:r>
            <a:endParaRPr lang="en-US" sz="2800" b="1" kern="1200" dirty="0">
              <a:solidFill>
                <a:schemeClr val="tx2"/>
              </a:solidFill>
            </a:endParaRPr>
          </a:p>
        </p:txBody>
      </p:sp>
    </p:spTree>
    <p:extLst>
      <p:ext uri="{BB962C8B-B14F-4D97-AF65-F5344CB8AC3E}">
        <p14:creationId xmlns:p14="http://schemas.microsoft.com/office/powerpoint/2010/main" val="232110457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E58E262-4A15-9A9E-0BE8-0B79CF1C38C3}"/>
              </a:ext>
            </a:extLst>
          </p:cNvPr>
          <p:cNvSpPr>
            <a:spLocks noGrp="1"/>
          </p:cNvSpPr>
          <p:nvPr>
            <p:ph type="title"/>
          </p:nvPr>
        </p:nvSpPr>
        <p:spPr>
          <a:xfrm>
            <a:off x="840862" y="584854"/>
            <a:ext cx="3796452" cy="1867964"/>
          </a:xfrm>
        </p:spPr>
        <p:txBody>
          <a:bodyPr vert="horz" lIns="91440" tIns="45720" rIns="91440" bIns="45720" rtlCol="0" anchor="b">
            <a:normAutofit fontScale="90000"/>
          </a:bodyPr>
          <a:lstStyle/>
          <a:p>
            <a:r>
              <a:rPr lang="en-US" sz="5400" b="1" kern="1200" dirty="0" err="1">
                <a:solidFill>
                  <a:schemeClr val="tx1"/>
                </a:solidFill>
              </a:rPr>
              <a:t>Usecase</a:t>
            </a:r>
            <a:r>
              <a:rPr lang="en-US" sz="5400" b="1" kern="1200" dirty="0">
                <a:solidFill>
                  <a:schemeClr val="tx1"/>
                </a:solidFill>
              </a:rPr>
              <a:t> </a:t>
            </a:r>
            <a:r>
              <a:rPr lang="en-US" sz="5400" b="1" kern="1200" dirty="0" err="1">
                <a:solidFill>
                  <a:schemeClr val="tx1"/>
                </a:solidFill>
              </a:rPr>
              <a:t>Các</a:t>
            </a:r>
            <a:r>
              <a:rPr lang="en-US" sz="5400" b="1" kern="1200" dirty="0">
                <a:solidFill>
                  <a:schemeClr val="tx1"/>
                </a:solidFill>
              </a:rPr>
              <a:t> </a:t>
            </a:r>
            <a:r>
              <a:rPr lang="en-US" sz="5400" b="1" kern="1200" dirty="0" err="1">
                <a:solidFill>
                  <a:schemeClr val="tx1"/>
                </a:solidFill>
              </a:rPr>
              <a:t>Tác</a:t>
            </a:r>
            <a:r>
              <a:rPr lang="en-US" sz="5400" b="1" kern="1200" dirty="0">
                <a:solidFill>
                  <a:schemeClr val="tx1"/>
                </a:solidFill>
              </a:rPr>
              <a:t> </a:t>
            </a:r>
            <a:r>
              <a:rPr lang="en-US" sz="5400" b="1" kern="1200" dirty="0" err="1">
                <a:solidFill>
                  <a:schemeClr val="tx1"/>
                </a:solidFill>
              </a:rPr>
              <a:t>Nhân</a:t>
            </a:r>
            <a:r>
              <a:rPr lang="en-US" sz="5400" b="1" kern="1200" dirty="0">
                <a:solidFill>
                  <a:schemeClr val="tx1"/>
                </a:solidFill>
              </a:rPr>
              <a:t> </a:t>
            </a:r>
            <a:r>
              <a:rPr lang="en-US" sz="5400" b="1" kern="1200" dirty="0" err="1">
                <a:solidFill>
                  <a:schemeClr val="tx1"/>
                </a:solidFill>
              </a:rPr>
              <a:t>Tương</a:t>
            </a:r>
            <a:r>
              <a:rPr lang="en-US" sz="5400" b="1" kern="1200" dirty="0">
                <a:solidFill>
                  <a:schemeClr val="tx1"/>
                </a:solidFill>
              </a:rPr>
              <a:t> </a:t>
            </a:r>
            <a:r>
              <a:rPr lang="en-US" sz="5400" b="1" kern="1200" dirty="0" err="1">
                <a:solidFill>
                  <a:schemeClr val="tx1"/>
                </a:solidFill>
              </a:rPr>
              <a:t>Tác</a:t>
            </a:r>
            <a:endParaRPr lang="en-US" sz="5400" b="1" kern="1200" dirty="0">
              <a:solidFill>
                <a:schemeClr val="tx1"/>
              </a:solidFill>
            </a:endParaRPr>
          </a:p>
        </p:txBody>
      </p:sp>
      <p:pic>
        <p:nvPicPr>
          <p:cNvPr id="5" name="Picture 4">
            <a:extLst>
              <a:ext uri="{FF2B5EF4-FFF2-40B4-BE49-F238E27FC236}">
                <a16:creationId xmlns:a16="http://schemas.microsoft.com/office/drawing/2014/main" id="{F2A19E30-C91D-C550-5ED0-6E2936AF1FA4}"/>
              </a:ext>
            </a:extLst>
          </p:cNvPr>
          <p:cNvPicPr>
            <a:picLocks noChangeAspect="1"/>
          </p:cNvPicPr>
          <p:nvPr/>
        </p:nvPicPr>
        <p:blipFill>
          <a:blip r:embed="rId2"/>
          <a:stretch>
            <a:fillRect/>
          </a:stretch>
        </p:blipFill>
        <p:spPr>
          <a:xfrm>
            <a:off x="4993781" y="205274"/>
            <a:ext cx="7198219" cy="6408303"/>
          </a:xfrm>
          <a:prstGeom prst="rect">
            <a:avLst/>
          </a:prstGeom>
        </p:spPr>
      </p:pic>
      <p:pic>
        <p:nvPicPr>
          <p:cNvPr id="7" name="Picture 6">
            <a:extLst>
              <a:ext uri="{FF2B5EF4-FFF2-40B4-BE49-F238E27FC236}">
                <a16:creationId xmlns:a16="http://schemas.microsoft.com/office/drawing/2014/main" id="{BEE339A1-B167-0CD8-DA59-077FB61399C2}"/>
              </a:ext>
            </a:extLst>
          </p:cNvPr>
          <p:cNvPicPr>
            <a:picLocks noChangeAspect="1"/>
          </p:cNvPicPr>
          <p:nvPr/>
        </p:nvPicPr>
        <p:blipFill>
          <a:blip r:embed="rId3"/>
          <a:stretch>
            <a:fillRect/>
          </a:stretch>
        </p:blipFill>
        <p:spPr>
          <a:xfrm>
            <a:off x="-3048" y="2832397"/>
            <a:ext cx="5965833" cy="3689701"/>
          </a:xfrm>
          <a:prstGeom prst="rect">
            <a:avLst/>
          </a:prstGeom>
        </p:spPr>
      </p:pic>
    </p:spTree>
    <p:extLst>
      <p:ext uri="{BB962C8B-B14F-4D97-AF65-F5344CB8AC3E}">
        <p14:creationId xmlns:p14="http://schemas.microsoft.com/office/powerpoint/2010/main" val="348845274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6CA50A3-E03A-E29D-9201-8AE1D5F1E7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3282" y="354563"/>
            <a:ext cx="6442710" cy="5876018"/>
          </a:xfrm>
          <a:prstGeom prst="rect">
            <a:avLst/>
          </a:prstGeom>
        </p:spPr>
      </p:pic>
      <p:sp>
        <p:nvSpPr>
          <p:cNvPr id="7" name="Title 1">
            <a:extLst>
              <a:ext uri="{FF2B5EF4-FFF2-40B4-BE49-F238E27FC236}">
                <a16:creationId xmlns:a16="http://schemas.microsoft.com/office/drawing/2014/main" id="{7840F50A-2871-8200-268A-B08815A62312}"/>
              </a:ext>
            </a:extLst>
          </p:cNvPr>
          <p:cNvSpPr>
            <a:spLocks noGrp="1"/>
          </p:cNvSpPr>
          <p:nvPr>
            <p:ph type="title"/>
          </p:nvPr>
        </p:nvSpPr>
        <p:spPr>
          <a:xfrm>
            <a:off x="654250" y="1984446"/>
            <a:ext cx="3796452" cy="1867964"/>
          </a:xfrm>
        </p:spPr>
        <p:txBody>
          <a:bodyPr vert="horz" lIns="91440" tIns="45720" rIns="91440" bIns="45720" rtlCol="0" anchor="b">
            <a:normAutofit/>
          </a:bodyPr>
          <a:lstStyle/>
          <a:p>
            <a:r>
              <a:rPr lang="en-US" sz="5400" b="1" kern="1200" dirty="0" err="1">
                <a:solidFill>
                  <a:schemeClr val="tx1"/>
                </a:solidFill>
              </a:rPr>
              <a:t>Usecase</a:t>
            </a:r>
            <a:r>
              <a:rPr lang="en-US" sz="5400" b="1" kern="1200" dirty="0">
                <a:solidFill>
                  <a:schemeClr val="tx1"/>
                </a:solidFill>
              </a:rPr>
              <a:t> </a:t>
            </a:r>
            <a:r>
              <a:rPr lang="en-US" sz="5400" b="1" kern="1200" dirty="0" err="1">
                <a:solidFill>
                  <a:schemeClr val="tx1"/>
                </a:solidFill>
              </a:rPr>
              <a:t>Tổng</a:t>
            </a:r>
            <a:r>
              <a:rPr lang="en-US" sz="5400" b="1" kern="1200" dirty="0">
                <a:solidFill>
                  <a:schemeClr val="tx1"/>
                </a:solidFill>
              </a:rPr>
              <a:t> </a:t>
            </a:r>
            <a:r>
              <a:rPr lang="en-US" sz="5400" b="1" kern="1200" dirty="0" err="1">
                <a:solidFill>
                  <a:schemeClr val="tx1"/>
                </a:solidFill>
              </a:rPr>
              <a:t>Quát</a:t>
            </a:r>
            <a:endParaRPr lang="en-US" sz="5400" b="1" kern="1200" dirty="0">
              <a:solidFill>
                <a:schemeClr val="tx1"/>
              </a:solidFill>
            </a:endParaRPr>
          </a:p>
        </p:txBody>
      </p:sp>
    </p:spTree>
    <p:extLst>
      <p:ext uri="{BB962C8B-B14F-4D97-AF65-F5344CB8AC3E}">
        <p14:creationId xmlns:p14="http://schemas.microsoft.com/office/powerpoint/2010/main" val="348267303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C5CDA4-8684-E25D-3F78-323441AA5B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5004" y="121298"/>
            <a:ext cx="8602825" cy="6615403"/>
          </a:xfrm>
          <a:prstGeom prst="rect">
            <a:avLst/>
          </a:prstGeom>
        </p:spPr>
      </p:pic>
      <p:sp>
        <p:nvSpPr>
          <p:cNvPr id="5" name="Title 1">
            <a:extLst>
              <a:ext uri="{FF2B5EF4-FFF2-40B4-BE49-F238E27FC236}">
                <a16:creationId xmlns:a16="http://schemas.microsoft.com/office/drawing/2014/main" id="{A7D6E1FC-EB04-7158-7F9E-3EC5B9D1983F}"/>
              </a:ext>
            </a:extLst>
          </p:cNvPr>
          <p:cNvSpPr>
            <a:spLocks noGrp="1"/>
          </p:cNvSpPr>
          <p:nvPr>
            <p:ph type="title"/>
          </p:nvPr>
        </p:nvSpPr>
        <p:spPr>
          <a:xfrm>
            <a:off x="174171" y="1984446"/>
            <a:ext cx="3796452" cy="1867964"/>
          </a:xfrm>
        </p:spPr>
        <p:txBody>
          <a:bodyPr vert="horz" lIns="91440" tIns="45720" rIns="91440" bIns="45720" rtlCol="0" anchor="b">
            <a:normAutofit/>
          </a:bodyPr>
          <a:lstStyle/>
          <a:p>
            <a:r>
              <a:rPr lang="en-US" sz="5400" b="1" kern="1200" dirty="0" err="1">
                <a:solidFill>
                  <a:schemeClr val="tx1"/>
                </a:solidFill>
              </a:rPr>
              <a:t>Usecase</a:t>
            </a:r>
            <a:r>
              <a:rPr lang="en-US" sz="5400" b="1" kern="1200" dirty="0">
                <a:solidFill>
                  <a:schemeClr val="tx1"/>
                </a:solidFill>
              </a:rPr>
              <a:t> </a:t>
            </a:r>
            <a:r>
              <a:rPr lang="en-US" sz="5400" b="1" kern="1200" dirty="0" err="1">
                <a:solidFill>
                  <a:schemeClr val="tx1"/>
                </a:solidFill>
              </a:rPr>
              <a:t>Quản</a:t>
            </a:r>
            <a:r>
              <a:rPr lang="en-US" sz="5400" b="1" kern="1200" dirty="0">
                <a:solidFill>
                  <a:schemeClr val="tx1"/>
                </a:solidFill>
              </a:rPr>
              <a:t> Lý</a:t>
            </a:r>
          </a:p>
        </p:txBody>
      </p:sp>
    </p:spTree>
    <p:extLst>
      <p:ext uri="{BB962C8B-B14F-4D97-AF65-F5344CB8AC3E}">
        <p14:creationId xmlns:p14="http://schemas.microsoft.com/office/powerpoint/2010/main" val="357131375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9CFBA2-131E-0B7A-41EE-832F584FFC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5552" y="153352"/>
            <a:ext cx="7972710" cy="6551295"/>
          </a:xfrm>
          <a:prstGeom prst="rect">
            <a:avLst/>
          </a:prstGeom>
        </p:spPr>
      </p:pic>
      <p:sp>
        <p:nvSpPr>
          <p:cNvPr id="5" name="TextBox 4">
            <a:extLst>
              <a:ext uri="{FF2B5EF4-FFF2-40B4-BE49-F238E27FC236}">
                <a16:creationId xmlns:a16="http://schemas.microsoft.com/office/drawing/2014/main" id="{0A6B56BF-BE69-7D66-3D91-12FEE30D53F7}"/>
              </a:ext>
            </a:extLst>
          </p:cNvPr>
          <p:cNvSpPr txBox="1"/>
          <p:nvPr/>
        </p:nvSpPr>
        <p:spPr>
          <a:xfrm>
            <a:off x="541176" y="2267338"/>
            <a:ext cx="2537926" cy="1569660"/>
          </a:xfrm>
          <a:prstGeom prst="rect">
            <a:avLst/>
          </a:prstGeom>
          <a:noFill/>
        </p:spPr>
        <p:txBody>
          <a:bodyPr wrap="square" rtlCol="0">
            <a:spAutoFit/>
          </a:bodyPr>
          <a:lstStyle/>
          <a:p>
            <a:r>
              <a:rPr lang="en-US" sz="3200" b="1" dirty="0" err="1">
                <a:latin typeface="Times New Roman" panose="02020603050405020304" pitchFamily="18" charset="0"/>
                <a:cs typeface="Times New Roman" panose="02020603050405020304" pitchFamily="18" charset="0"/>
              </a:rPr>
              <a:t>UseCase</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Nhân</a:t>
            </a:r>
            <a:r>
              <a:rPr lang="en-US" sz="3200" b="1" dirty="0">
                <a:latin typeface="Times New Roman" panose="02020603050405020304" pitchFamily="18" charset="0"/>
                <a:cs typeface="Times New Roman" panose="02020603050405020304" pitchFamily="18" charset="0"/>
              </a:rPr>
              <a:t> Viên Bán </a:t>
            </a:r>
            <a:r>
              <a:rPr lang="en-US" sz="3200" b="1" dirty="0" err="1">
                <a:latin typeface="Times New Roman" panose="02020603050405020304" pitchFamily="18" charset="0"/>
                <a:cs typeface="Times New Roman" panose="02020603050405020304" pitchFamily="18" charset="0"/>
              </a:rPr>
              <a:t>Hàng</a:t>
            </a:r>
            <a:endParaRPr lang="en-US"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525223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788C1B-26B9-29BE-2A9E-9290A2E0B7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8230" y="385873"/>
            <a:ext cx="7861040" cy="6086254"/>
          </a:xfrm>
          <a:prstGeom prst="rect">
            <a:avLst/>
          </a:prstGeom>
        </p:spPr>
      </p:pic>
      <p:sp>
        <p:nvSpPr>
          <p:cNvPr id="5" name="TextBox 4">
            <a:extLst>
              <a:ext uri="{FF2B5EF4-FFF2-40B4-BE49-F238E27FC236}">
                <a16:creationId xmlns:a16="http://schemas.microsoft.com/office/drawing/2014/main" id="{76EAD36D-28CD-DB4C-880C-79E087C867FD}"/>
              </a:ext>
            </a:extLst>
          </p:cNvPr>
          <p:cNvSpPr txBox="1"/>
          <p:nvPr/>
        </p:nvSpPr>
        <p:spPr>
          <a:xfrm>
            <a:off x="542731" y="2598003"/>
            <a:ext cx="2817845" cy="830997"/>
          </a:xfrm>
          <a:prstGeom prst="rect">
            <a:avLst/>
          </a:prstGeom>
          <a:noFill/>
        </p:spPr>
        <p:txBody>
          <a:bodyPr wrap="square" rtlCol="0">
            <a:spAutoFit/>
          </a:bodyPr>
          <a:lstStyle/>
          <a:p>
            <a:r>
              <a:rPr lang="en-US" sz="2400" b="1" dirty="0" err="1">
                <a:latin typeface="Times New Roman" panose="02020603050405020304" pitchFamily="18" charset="0"/>
                <a:cs typeface="Times New Roman" panose="02020603050405020304" pitchFamily="18" charset="0"/>
              </a:rPr>
              <a:t>UseCase</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Nhân</a:t>
            </a:r>
            <a:r>
              <a:rPr lang="en-US" sz="2400" b="1" dirty="0">
                <a:latin typeface="Times New Roman" panose="02020603050405020304" pitchFamily="18" charset="0"/>
                <a:cs typeface="Times New Roman" panose="02020603050405020304" pitchFamily="18" charset="0"/>
              </a:rPr>
              <a:t> Viên </a:t>
            </a:r>
          </a:p>
          <a:p>
            <a:r>
              <a:rPr lang="en-US" sz="2400" b="1" dirty="0" err="1">
                <a:latin typeface="Times New Roman" panose="02020603050405020304" pitchFamily="18" charset="0"/>
                <a:cs typeface="Times New Roman" panose="02020603050405020304" pitchFamily="18" charset="0"/>
              </a:rPr>
              <a:t>Nhập</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Hàng</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936611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3764308F-EE95-04A9-6103-135C4DC292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0FE40BC7-3724-8CA0-1EB2-9764E55D2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AB88038E-D242-C5CB-2AD8-DBE8ADB7C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295DC0D-CE88-162D-3A3F-ADE3C18216E2}"/>
              </a:ext>
            </a:extLst>
          </p:cNvPr>
          <p:cNvPicPr>
            <a:picLocks noChangeAspect="1"/>
          </p:cNvPicPr>
          <p:nvPr/>
        </p:nvPicPr>
        <p:blipFill>
          <a:blip r:embed="rId2"/>
          <a:stretch>
            <a:fillRect/>
          </a:stretch>
        </p:blipFill>
        <p:spPr>
          <a:xfrm>
            <a:off x="4297688" y="270541"/>
            <a:ext cx="7524198" cy="6316917"/>
          </a:xfrm>
          <a:prstGeom prst="rect">
            <a:avLst/>
          </a:prstGeom>
        </p:spPr>
      </p:pic>
      <p:sp>
        <p:nvSpPr>
          <p:cNvPr id="12" name="TextBox 11">
            <a:extLst>
              <a:ext uri="{FF2B5EF4-FFF2-40B4-BE49-F238E27FC236}">
                <a16:creationId xmlns:a16="http://schemas.microsoft.com/office/drawing/2014/main" id="{302A481E-A4EF-FEB2-3EFD-60144B989938}"/>
              </a:ext>
            </a:extLst>
          </p:cNvPr>
          <p:cNvSpPr txBox="1"/>
          <p:nvPr/>
        </p:nvSpPr>
        <p:spPr>
          <a:xfrm>
            <a:off x="540087" y="2402838"/>
            <a:ext cx="3217514" cy="2308324"/>
          </a:xfrm>
          <a:prstGeom prst="rect">
            <a:avLst/>
          </a:prstGeom>
          <a:noFill/>
        </p:spPr>
        <p:txBody>
          <a:bodyPr wrap="square" rtlCol="0">
            <a:spAutoFit/>
          </a:bodyPr>
          <a:lstStyle/>
          <a:p>
            <a:r>
              <a:rPr lang="en-US" sz="4800" dirty="0" err="1">
                <a:latin typeface="Times New Roman" panose="02020603050405020304" pitchFamily="18" charset="0"/>
                <a:cs typeface="Times New Roman" panose="02020603050405020304" pitchFamily="18" charset="0"/>
              </a:rPr>
              <a:t>Mô</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Tả</a:t>
            </a:r>
            <a:r>
              <a:rPr lang="en-US" sz="4800" dirty="0">
                <a:latin typeface="Times New Roman" panose="02020603050405020304" pitchFamily="18" charset="0"/>
                <a:cs typeface="Times New Roman" panose="02020603050405020304" pitchFamily="18" charset="0"/>
              </a:rPr>
              <a:t> Cho </a:t>
            </a:r>
            <a:r>
              <a:rPr lang="en-US" sz="4800" dirty="0" err="1">
                <a:latin typeface="Times New Roman" panose="02020603050405020304" pitchFamily="18" charset="0"/>
                <a:cs typeface="Times New Roman" panose="02020603050405020304" pitchFamily="18" charset="0"/>
              </a:rPr>
              <a:t>Từng</a:t>
            </a:r>
            <a:r>
              <a:rPr lang="en-US" sz="4800" dirty="0">
                <a:latin typeface="Times New Roman" panose="02020603050405020304" pitchFamily="18" charset="0"/>
                <a:cs typeface="Times New Roman" panose="02020603050405020304" pitchFamily="18" charset="0"/>
              </a:rPr>
              <a:t> Use Case</a:t>
            </a:r>
          </a:p>
        </p:txBody>
      </p:sp>
    </p:spTree>
    <p:extLst>
      <p:ext uri="{BB962C8B-B14F-4D97-AF65-F5344CB8AC3E}">
        <p14:creationId xmlns:p14="http://schemas.microsoft.com/office/powerpoint/2010/main" val="11014313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7BF42CA-AD55-48B4-8949-C4DCA60A6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6AE1D3D-3106-4CB2-AA7C-0C1642AC0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0A31B6AF-B711-4CDB-8C2B-16E963DDC4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37" y="0"/>
            <a:ext cx="5646974" cy="6483075"/>
            <a:chOff x="-19221" y="0"/>
            <a:chExt cx="5646974" cy="6483075"/>
          </a:xfrm>
        </p:grpSpPr>
        <p:sp>
          <p:nvSpPr>
            <p:cNvPr id="13" name="Freeform: Shape 12">
              <a:extLst>
                <a:ext uri="{FF2B5EF4-FFF2-40B4-BE49-F238E27FC236}">
                  <a16:creationId xmlns:a16="http://schemas.microsoft.com/office/drawing/2014/main" id="{CA818331-E13C-49C6-B98D-A60AD0E85A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37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67C4629D-4AB7-48D4-A61B-1AE1837A78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54000">
                  <a:schemeClr val="accent6">
                    <a:alpha val="10000"/>
                  </a:schemeClr>
                </a:gs>
                <a:gs pos="100000">
                  <a:schemeClr val="bg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D1E30050-9FC4-4CC7-8C0B-BF5EFD106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E7E03733-50FD-49A6-B226-40F6A0AD45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76241"/>
              <a:ext cx="5517475" cy="6130481"/>
            </a:xfrm>
            <a:custGeom>
              <a:avLst/>
              <a:gdLst>
                <a:gd name="connsiteX0" fmla="*/ 2549095 w 5517475"/>
                <a:gd name="connsiteY0" fmla="*/ 0 h 6130481"/>
                <a:gd name="connsiteX1" fmla="*/ 4804175 w 5517475"/>
                <a:gd name="connsiteY1" fmla="*/ 1134258 h 6130481"/>
                <a:gd name="connsiteX2" fmla="*/ 5411838 w 5517475"/>
                <a:gd name="connsiteY2" fmla="*/ 3362353 h 6130481"/>
                <a:gd name="connsiteX3" fmla="*/ 4601621 w 5517475"/>
                <a:gd name="connsiteY3" fmla="*/ 5293280 h 6130481"/>
                <a:gd name="connsiteX4" fmla="*/ 2481577 w 5517475"/>
                <a:gd name="connsiteY4" fmla="*/ 6130481 h 6130481"/>
                <a:gd name="connsiteX5" fmla="*/ 243517 w 5517475"/>
                <a:gd name="connsiteY5" fmla="*/ 5212325 h 6130481"/>
                <a:gd name="connsiteX6" fmla="*/ 34587 w 5517475"/>
                <a:gd name="connsiteY6" fmla="*/ 4985345 h 6130481"/>
                <a:gd name="connsiteX7" fmla="*/ 0 w 5517475"/>
                <a:gd name="connsiteY7" fmla="*/ 4939620 h 6130481"/>
                <a:gd name="connsiteX8" fmla="*/ 0 w 5517475"/>
                <a:gd name="connsiteY8" fmla="*/ 3799573 h 6130481"/>
                <a:gd name="connsiteX9" fmla="*/ 64364 w 5517475"/>
                <a:gd name="connsiteY9" fmla="*/ 3974159 h 6130481"/>
                <a:gd name="connsiteX10" fmla="*/ 636644 w 5517475"/>
                <a:gd name="connsiteY10" fmla="*/ 4813600 h 6130481"/>
                <a:gd name="connsiteX11" fmla="*/ 2481577 w 5517475"/>
                <a:gd name="connsiteY11" fmla="*/ 5570406 h 6130481"/>
                <a:gd name="connsiteX12" fmla="*/ 3449896 w 5517475"/>
                <a:gd name="connsiteY12" fmla="*/ 5407153 h 6130481"/>
                <a:gd name="connsiteX13" fmla="*/ 4205695 w 5517475"/>
                <a:gd name="connsiteY13" fmla="*/ 4897241 h 6130481"/>
                <a:gd name="connsiteX14" fmla="*/ 4461434 w 5517475"/>
                <a:gd name="connsiteY14" fmla="*/ 4564802 h 6130481"/>
                <a:gd name="connsiteX15" fmla="*/ 4588969 w 5517475"/>
                <a:gd name="connsiteY15" fmla="*/ 4149952 h 6130481"/>
                <a:gd name="connsiteX16" fmla="*/ 4886585 w 5517475"/>
                <a:gd name="connsiteY16" fmla="*/ 3168421 h 6130481"/>
                <a:gd name="connsiteX17" fmla="*/ 4877964 w 5517475"/>
                <a:gd name="connsiteY17" fmla="*/ 2321590 h 6130481"/>
                <a:gd name="connsiteX18" fmla="*/ 4382048 w 5517475"/>
                <a:gd name="connsiteY18" fmla="*/ 1501856 h 6130481"/>
                <a:gd name="connsiteX19" fmla="*/ 3551900 w 5517475"/>
                <a:gd name="connsiteY19" fmla="*/ 808425 h 6130481"/>
                <a:gd name="connsiteX20" fmla="*/ 2549095 w 5517475"/>
                <a:gd name="connsiteY20" fmla="*/ 559851 h 6130481"/>
                <a:gd name="connsiteX21" fmla="*/ 1712566 w 5517475"/>
                <a:gd name="connsiteY21" fmla="*/ 812008 h 6130481"/>
                <a:gd name="connsiteX22" fmla="*/ 906044 w 5517475"/>
                <a:gd name="connsiteY22" fmla="*/ 1502976 h 6130481"/>
                <a:gd name="connsiteX23" fmla="*/ 558825 w 5517475"/>
                <a:gd name="connsiteY23" fmla="*/ 1831049 h 6130481"/>
                <a:gd name="connsiteX24" fmla="*/ 25063 w 5517475"/>
                <a:gd name="connsiteY24" fmla="*/ 2389556 h 6130481"/>
                <a:gd name="connsiteX25" fmla="*/ 0 w 5517475"/>
                <a:gd name="connsiteY25" fmla="*/ 2432109 h 6130481"/>
                <a:gd name="connsiteX26" fmla="*/ 0 w 5517475"/>
                <a:gd name="connsiteY26" fmla="*/ 1587383 h 6130481"/>
                <a:gd name="connsiteX27" fmla="*/ 76951 w 5517475"/>
                <a:gd name="connsiteY27" fmla="*/ 1513741 h 6130481"/>
                <a:gd name="connsiteX28" fmla="*/ 510118 w 5517475"/>
                <a:gd name="connsiteY28" fmla="*/ 1107273 h 6130481"/>
                <a:gd name="connsiteX29" fmla="*/ 2549095 w 5517475"/>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475" h="6130481">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8A614510-A9F4-41B6-B78E-F49E390C7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74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CA62D770-0ADE-142F-46E4-40D7386BE5D8}"/>
              </a:ext>
            </a:extLst>
          </p:cNvPr>
          <p:cNvSpPr>
            <a:spLocks noGrp="1"/>
          </p:cNvSpPr>
          <p:nvPr>
            <p:ph type="title"/>
          </p:nvPr>
        </p:nvSpPr>
        <p:spPr>
          <a:xfrm>
            <a:off x="804672" y="2053641"/>
            <a:ext cx="3669161" cy="2760098"/>
          </a:xfrm>
        </p:spPr>
        <p:txBody>
          <a:bodyPr>
            <a:normAutofit/>
          </a:bodyPr>
          <a:lstStyle/>
          <a:p>
            <a:r>
              <a:rPr lang="en-US" sz="4000">
                <a:solidFill>
                  <a:schemeClr val="tx2"/>
                </a:solidFill>
              </a:rPr>
              <a:t>Các thành viên trong nhóm:</a:t>
            </a:r>
          </a:p>
        </p:txBody>
      </p:sp>
      <p:sp>
        <p:nvSpPr>
          <p:cNvPr id="3" name="Content Placeholder 2">
            <a:extLst>
              <a:ext uri="{FF2B5EF4-FFF2-40B4-BE49-F238E27FC236}">
                <a16:creationId xmlns:a16="http://schemas.microsoft.com/office/drawing/2014/main" id="{0B0AAD10-6BDA-5DC7-1B86-C98D9B0DDB01}"/>
              </a:ext>
            </a:extLst>
          </p:cNvPr>
          <p:cNvSpPr>
            <a:spLocks noGrp="1"/>
          </p:cNvSpPr>
          <p:nvPr>
            <p:ph idx="1"/>
          </p:nvPr>
        </p:nvSpPr>
        <p:spPr>
          <a:xfrm>
            <a:off x="6095847" y="1076088"/>
            <a:ext cx="5306084" cy="5230634"/>
          </a:xfrm>
          <a:noFill/>
          <a:ln>
            <a:noFill/>
          </a:ln>
        </p:spPr>
        <p:txBody>
          <a:bodyPr numCol="1" anchor="ctr">
            <a:normAutofit/>
          </a:bodyPr>
          <a:lstStyle/>
          <a:p>
            <a:pPr indent="0">
              <a:lnSpc>
                <a:spcPct val="130000"/>
              </a:lnSpc>
              <a:spcAft>
                <a:spcPts val="1000"/>
              </a:spcAft>
              <a:buNone/>
              <a:tabLst>
                <a:tab pos="2686050" algn="l"/>
              </a:tabLst>
            </a:pPr>
            <a:r>
              <a:rPr lang="en-US" sz="2000" dirty="0">
                <a:solidFill>
                  <a:schemeClr val="tx2"/>
                </a:solidFill>
                <a:ea typeface="Calibri" panose="020F0502020204030204" pitchFamily="34" charset="0"/>
              </a:rPr>
              <a:t>KOONG CHẤN PHONG – 3121560068 </a:t>
            </a:r>
            <a:r>
              <a:rPr lang="en-US" sz="2000" b="1" dirty="0">
                <a:solidFill>
                  <a:srgbClr val="FF0000"/>
                </a:solidFill>
                <a:ea typeface="Calibri" panose="020F0502020204030204" pitchFamily="34" charset="0"/>
              </a:rPr>
              <a:t>(C)</a:t>
            </a:r>
            <a:endParaRPr lang="en-US" sz="2000" dirty="0">
              <a:solidFill>
                <a:schemeClr val="tx2"/>
              </a:solidFill>
              <a:ea typeface="Calibri" panose="020F0502020204030204" pitchFamily="34" charset="0"/>
            </a:endParaRPr>
          </a:p>
          <a:p>
            <a:pPr indent="0">
              <a:lnSpc>
                <a:spcPct val="130000"/>
              </a:lnSpc>
              <a:spcAft>
                <a:spcPts val="1000"/>
              </a:spcAft>
              <a:buNone/>
              <a:tabLst>
                <a:tab pos="2686050" algn="l"/>
              </a:tabLst>
            </a:pPr>
            <a:r>
              <a:rPr lang="en-US" sz="2000" dirty="0">
                <a:solidFill>
                  <a:schemeClr val="tx2"/>
                </a:solidFill>
                <a:ea typeface="Calibri" panose="020F0502020204030204" pitchFamily="34" charset="0"/>
              </a:rPr>
              <a:t>ĐỖ MINH QUÂN – 3121410404</a:t>
            </a:r>
          </a:p>
          <a:p>
            <a:pPr indent="0">
              <a:lnSpc>
                <a:spcPct val="130000"/>
              </a:lnSpc>
              <a:spcAft>
                <a:spcPts val="1000"/>
              </a:spcAft>
              <a:buNone/>
              <a:tabLst>
                <a:tab pos="2686050" algn="l"/>
              </a:tabLst>
            </a:pPr>
            <a:r>
              <a:rPr lang="en-US" sz="2000" dirty="0">
                <a:solidFill>
                  <a:schemeClr val="tx2"/>
                </a:solidFill>
                <a:ea typeface="Calibri" panose="020F0502020204030204" pitchFamily="34" charset="0"/>
              </a:rPr>
              <a:t>LÊ NGỌC GIÀU – 3121410169</a:t>
            </a:r>
          </a:p>
          <a:p>
            <a:pPr indent="0">
              <a:lnSpc>
                <a:spcPct val="130000"/>
              </a:lnSpc>
              <a:spcAft>
                <a:spcPts val="1000"/>
              </a:spcAft>
              <a:buNone/>
              <a:tabLst>
                <a:tab pos="2686050" algn="l"/>
              </a:tabLst>
            </a:pPr>
            <a:r>
              <a:rPr lang="en-US" sz="2000" dirty="0">
                <a:solidFill>
                  <a:schemeClr val="tx2"/>
                </a:solidFill>
                <a:ea typeface="Calibri" panose="020F0502020204030204" pitchFamily="34" charset="0"/>
              </a:rPr>
              <a:t>NGUYỄN KHÁNH NAM – 3121560057</a:t>
            </a:r>
          </a:p>
          <a:p>
            <a:pPr indent="0">
              <a:lnSpc>
                <a:spcPct val="130000"/>
              </a:lnSpc>
              <a:spcAft>
                <a:spcPts val="1000"/>
              </a:spcAft>
              <a:buNone/>
              <a:tabLst>
                <a:tab pos="2686050" algn="l"/>
              </a:tabLst>
            </a:pPr>
            <a:r>
              <a:rPr lang="en-US" sz="2000" dirty="0">
                <a:solidFill>
                  <a:schemeClr val="tx2"/>
                </a:solidFill>
                <a:ea typeface="Calibri" panose="020F0502020204030204" pitchFamily="34" charset="0"/>
              </a:rPr>
              <a:t>NGUYỄN NHẬT KHẢI – 3121560043</a:t>
            </a:r>
          </a:p>
          <a:p>
            <a:pPr indent="0">
              <a:lnSpc>
                <a:spcPct val="130000"/>
              </a:lnSpc>
              <a:spcAft>
                <a:spcPts val="1000"/>
              </a:spcAft>
              <a:buNone/>
              <a:tabLst>
                <a:tab pos="2686050" algn="l"/>
              </a:tabLst>
            </a:pPr>
            <a:r>
              <a:rPr lang="en-US" sz="2000" dirty="0">
                <a:solidFill>
                  <a:schemeClr val="tx2"/>
                </a:solidFill>
                <a:ea typeface="Calibri" panose="020F0502020204030204" pitchFamily="34" charset="0"/>
              </a:rPr>
              <a:t>TRẦN TIẾN PHÁT - 3121560066</a:t>
            </a:r>
            <a:endParaRPr lang="en-US" sz="1800" dirty="0">
              <a:solidFill>
                <a:schemeClr val="tx2"/>
              </a:solidFill>
              <a:effectLst/>
              <a:latin typeface="Times New Roman" panose="02020603050405020304" pitchFamily="18" charset="0"/>
              <a:ea typeface="Times New Roman" panose="02020603050405020304" pitchFamily="18" charset="0"/>
            </a:endParaRPr>
          </a:p>
          <a:p>
            <a:endParaRPr lang="en-US" sz="1800" dirty="0">
              <a:solidFill>
                <a:schemeClr val="tx2"/>
              </a:solidFill>
            </a:endParaRPr>
          </a:p>
        </p:txBody>
      </p:sp>
    </p:spTree>
    <p:extLst>
      <p:ext uri="{BB962C8B-B14F-4D97-AF65-F5344CB8AC3E}">
        <p14:creationId xmlns:p14="http://schemas.microsoft.com/office/powerpoint/2010/main" val="177947392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2506488-1C75-C3E4-1D22-2C9AD084C9AA}"/>
              </a:ext>
            </a:extLst>
          </p:cNvPr>
          <p:cNvSpPr txBox="1">
            <a:spLocks/>
          </p:cNvSpPr>
          <p:nvPr/>
        </p:nvSpPr>
        <p:spPr>
          <a:xfrm>
            <a:off x="1457632" y="6000108"/>
            <a:ext cx="9276735" cy="79265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a:lstStyle>
          <a:p>
            <a:pPr algn="ctr">
              <a:spcAft>
                <a:spcPts val="600"/>
              </a:spcAft>
            </a:pPr>
            <a:r>
              <a:rPr lang="en-US" sz="4000" b="1" kern="1200" dirty="0">
                <a:solidFill>
                  <a:schemeClr val="tx2"/>
                </a:solidFill>
              </a:rPr>
              <a:t>ERD</a:t>
            </a:r>
          </a:p>
        </p:txBody>
      </p:sp>
      <p:pic>
        <p:nvPicPr>
          <p:cNvPr id="4" name="Picture 3">
            <a:extLst>
              <a:ext uri="{FF2B5EF4-FFF2-40B4-BE49-F238E27FC236}">
                <a16:creationId xmlns:a16="http://schemas.microsoft.com/office/drawing/2014/main" id="{C4045DB0-C93E-F6CE-E065-878E7ECB237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2596" y="307910"/>
            <a:ext cx="11653935" cy="5915608"/>
          </a:xfrm>
          <a:prstGeom prst="rect">
            <a:avLst/>
          </a:prstGeom>
          <a:noFill/>
          <a:ln>
            <a:noFill/>
          </a:ln>
        </p:spPr>
      </p:pic>
    </p:spTree>
    <p:extLst>
      <p:ext uri="{BB962C8B-B14F-4D97-AF65-F5344CB8AC3E}">
        <p14:creationId xmlns:p14="http://schemas.microsoft.com/office/powerpoint/2010/main" val="96019025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445C9E-8042-3EAD-32DD-26CFD3B912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4482" y="251927"/>
            <a:ext cx="11187404" cy="5290457"/>
          </a:xfrm>
          <a:prstGeom prst="rect">
            <a:avLst/>
          </a:prstGeom>
        </p:spPr>
      </p:pic>
      <p:sp>
        <p:nvSpPr>
          <p:cNvPr id="3" name="Title 1">
            <a:extLst>
              <a:ext uri="{FF2B5EF4-FFF2-40B4-BE49-F238E27FC236}">
                <a16:creationId xmlns:a16="http://schemas.microsoft.com/office/drawing/2014/main" id="{30D34EB9-471B-7F22-ECD7-C11D200E62B1}"/>
              </a:ext>
            </a:extLst>
          </p:cNvPr>
          <p:cNvSpPr txBox="1">
            <a:spLocks/>
          </p:cNvSpPr>
          <p:nvPr/>
        </p:nvSpPr>
        <p:spPr>
          <a:xfrm>
            <a:off x="1457632" y="6000108"/>
            <a:ext cx="9276735" cy="79265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a:lstStyle>
          <a:p>
            <a:pPr algn="ctr">
              <a:spcAft>
                <a:spcPts val="600"/>
              </a:spcAft>
            </a:pPr>
            <a:r>
              <a:rPr lang="en-US" sz="4000" b="1" kern="1200" dirty="0" err="1">
                <a:solidFill>
                  <a:schemeClr val="tx2"/>
                </a:solidFill>
              </a:rPr>
              <a:t>Mô</a:t>
            </a:r>
            <a:r>
              <a:rPr lang="en-US" sz="4000" b="1" kern="1200" dirty="0">
                <a:solidFill>
                  <a:schemeClr val="tx2"/>
                </a:solidFill>
              </a:rPr>
              <a:t> </a:t>
            </a:r>
            <a:r>
              <a:rPr lang="en-US" sz="4000" b="1" kern="1200" dirty="0" err="1">
                <a:solidFill>
                  <a:schemeClr val="tx2"/>
                </a:solidFill>
              </a:rPr>
              <a:t>Hình</a:t>
            </a:r>
            <a:r>
              <a:rPr lang="en-US" sz="4000" b="1" kern="1200" dirty="0">
                <a:solidFill>
                  <a:schemeClr val="tx2"/>
                </a:solidFill>
              </a:rPr>
              <a:t> Logic</a:t>
            </a:r>
          </a:p>
        </p:txBody>
      </p:sp>
    </p:spTree>
    <p:extLst>
      <p:ext uri="{BB962C8B-B14F-4D97-AF65-F5344CB8AC3E}">
        <p14:creationId xmlns:p14="http://schemas.microsoft.com/office/powerpoint/2010/main" val="155952714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1.png" title="Hình ảnh">
            <a:extLst>
              <a:ext uri="{FF2B5EF4-FFF2-40B4-BE49-F238E27FC236}">
                <a16:creationId xmlns:a16="http://schemas.microsoft.com/office/drawing/2014/main" id="{F886657B-3A04-E1D0-E828-2A38E5E48B2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25151" y="214604"/>
            <a:ext cx="11364685" cy="6456784"/>
          </a:xfrm>
          <a:prstGeom prst="rect">
            <a:avLst/>
          </a:prstGeom>
          <a:noFill/>
        </p:spPr>
      </p:pic>
    </p:spTree>
    <p:extLst>
      <p:ext uri="{BB962C8B-B14F-4D97-AF65-F5344CB8AC3E}">
        <p14:creationId xmlns:p14="http://schemas.microsoft.com/office/powerpoint/2010/main" val="428865107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20C268-E670-3FEF-32CA-F2F723E1DB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4841" y="368527"/>
            <a:ext cx="7648708" cy="5612396"/>
          </a:xfrm>
          <a:prstGeom prst="rect">
            <a:avLst/>
          </a:prstGeom>
        </p:spPr>
      </p:pic>
      <p:sp>
        <p:nvSpPr>
          <p:cNvPr id="3" name="TextBox 2">
            <a:extLst>
              <a:ext uri="{FF2B5EF4-FFF2-40B4-BE49-F238E27FC236}">
                <a16:creationId xmlns:a16="http://schemas.microsoft.com/office/drawing/2014/main" id="{03A7475D-193D-E953-4833-1412808B87C7}"/>
              </a:ext>
            </a:extLst>
          </p:cNvPr>
          <p:cNvSpPr txBox="1"/>
          <p:nvPr/>
        </p:nvSpPr>
        <p:spPr>
          <a:xfrm>
            <a:off x="233265" y="2943892"/>
            <a:ext cx="3240824" cy="461665"/>
          </a:xfrm>
          <a:prstGeom prst="rect">
            <a:avLst/>
          </a:prstGeom>
          <a:noFill/>
        </p:spPr>
        <p:txBody>
          <a:bodyPr wrap="none" rtlCol="0">
            <a:spAutoFit/>
          </a:bodyPr>
          <a:lstStyle/>
          <a:p>
            <a:r>
              <a:rPr lang="en-US" sz="2400" b="1" dirty="0" err="1">
                <a:latin typeface="Times New Roman" panose="02020603050405020304" pitchFamily="18" charset="0"/>
                <a:cs typeface="Times New Roman" panose="02020603050405020304" pitchFamily="18" charset="0"/>
              </a:rPr>
              <a:t>Sơ</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Đồ</a:t>
            </a:r>
            <a:r>
              <a:rPr lang="en-US" sz="2400" b="1" dirty="0">
                <a:latin typeface="Times New Roman" panose="02020603050405020304" pitchFamily="18" charset="0"/>
                <a:cs typeface="Times New Roman" panose="02020603050405020304" pitchFamily="18" charset="0"/>
              </a:rPr>
              <a:t> BFD </a:t>
            </a:r>
            <a:r>
              <a:rPr lang="en-US" sz="2400" b="1" dirty="0" err="1">
                <a:latin typeface="Times New Roman" panose="02020603050405020304" pitchFamily="18" charset="0"/>
                <a:cs typeface="Times New Roman" panose="02020603050405020304" pitchFamily="18" charset="0"/>
              </a:rPr>
              <a:t>Tổng</a:t>
            </a:r>
            <a:r>
              <a:rPr lang="en-US" sz="2400" b="1" dirty="0">
                <a:latin typeface="Times New Roman" panose="02020603050405020304" pitchFamily="18" charset="0"/>
                <a:cs typeface="Times New Roman" panose="02020603050405020304" pitchFamily="18" charset="0"/>
              </a:rPr>
              <a:t> Quan</a:t>
            </a:r>
          </a:p>
        </p:txBody>
      </p:sp>
    </p:spTree>
    <p:extLst>
      <p:ext uri="{BB962C8B-B14F-4D97-AF65-F5344CB8AC3E}">
        <p14:creationId xmlns:p14="http://schemas.microsoft.com/office/powerpoint/2010/main" val="79901718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B45F6A-CEA7-5385-6469-77615E7D63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158" y="214604"/>
            <a:ext cx="6092891" cy="3498979"/>
          </a:xfrm>
          <a:prstGeom prst="rect">
            <a:avLst/>
          </a:prstGeom>
        </p:spPr>
      </p:pic>
      <p:pic>
        <p:nvPicPr>
          <p:cNvPr id="3" name="Picture 2">
            <a:extLst>
              <a:ext uri="{FF2B5EF4-FFF2-40B4-BE49-F238E27FC236}">
                <a16:creationId xmlns:a16="http://schemas.microsoft.com/office/drawing/2014/main" id="{9D00DC27-FBBE-57A7-730F-792C7438A0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8833" y="2823780"/>
            <a:ext cx="5598368" cy="3884930"/>
          </a:xfrm>
          <a:prstGeom prst="rect">
            <a:avLst/>
          </a:prstGeom>
        </p:spPr>
      </p:pic>
      <p:sp>
        <p:nvSpPr>
          <p:cNvPr id="4" name="TextBox 3">
            <a:extLst>
              <a:ext uri="{FF2B5EF4-FFF2-40B4-BE49-F238E27FC236}">
                <a16:creationId xmlns:a16="http://schemas.microsoft.com/office/drawing/2014/main" id="{406065F8-B87E-57BB-2640-37A8ED1BB21F}"/>
              </a:ext>
            </a:extLst>
          </p:cNvPr>
          <p:cNvSpPr txBox="1"/>
          <p:nvPr/>
        </p:nvSpPr>
        <p:spPr>
          <a:xfrm>
            <a:off x="737118" y="4980314"/>
            <a:ext cx="4341253" cy="461665"/>
          </a:xfrm>
          <a:prstGeom prst="rect">
            <a:avLst/>
          </a:prstGeom>
          <a:noFill/>
        </p:spPr>
        <p:txBody>
          <a:bodyPr wrap="none" rtlCol="0">
            <a:spAutoFit/>
          </a:bodyPr>
          <a:lstStyle/>
          <a:p>
            <a:r>
              <a:rPr lang="en-US" sz="2400" b="1" dirty="0" err="1">
                <a:latin typeface="Times New Roman" panose="02020603050405020304" pitchFamily="18" charset="0"/>
                <a:cs typeface="Times New Roman" panose="02020603050405020304" pitchFamily="18" charset="0"/>
              </a:rPr>
              <a:t>Sơ</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Đồ</a:t>
            </a:r>
            <a:r>
              <a:rPr lang="en-US" sz="2400" b="1" dirty="0">
                <a:latin typeface="Times New Roman" panose="02020603050405020304" pitchFamily="18" charset="0"/>
                <a:cs typeface="Times New Roman" panose="02020603050405020304" pitchFamily="18" charset="0"/>
              </a:rPr>
              <a:t> BFD </a:t>
            </a:r>
            <a:r>
              <a:rPr lang="en-US" sz="2400" b="1" dirty="0" err="1">
                <a:latin typeface="Times New Roman" panose="02020603050405020304" pitchFamily="18" charset="0"/>
                <a:cs typeface="Times New Roman" panose="02020603050405020304" pitchFamily="18" charset="0"/>
              </a:rPr>
              <a:t>Quản</a:t>
            </a:r>
            <a:r>
              <a:rPr lang="en-US" sz="2400" b="1" dirty="0">
                <a:latin typeface="Times New Roman" panose="02020603050405020304" pitchFamily="18" charset="0"/>
                <a:cs typeface="Times New Roman" panose="02020603050405020304" pitchFamily="18" charset="0"/>
              </a:rPr>
              <a:t> Lý </a:t>
            </a:r>
            <a:r>
              <a:rPr lang="en-US" sz="2400" b="1" dirty="0" err="1">
                <a:latin typeface="Times New Roman" panose="02020603050405020304" pitchFamily="18" charset="0"/>
                <a:cs typeface="Times New Roman" panose="02020603050405020304" pitchFamily="18" charset="0"/>
              </a:rPr>
              <a:t>Sản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Phẩm</a:t>
            </a:r>
            <a:endParaRPr lang="en-US" sz="24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00B8BD5-4F0E-3715-F93F-1ED9DBC26989}"/>
              </a:ext>
            </a:extLst>
          </p:cNvPr>
          <p:cNvSpPr txBox="1"/>
          <p:nvPr/>
        </p:nvSpPr>
        <p:spPr>
          <a:xfrm>
            <a:off x="7165910" y="1133096"/>
            <a:ext cx="4512774" cy="830997"/>
          </a:xfrm>
          <a:prstGeom prst="rect">
            <a:avLst/>
          </a:prstGeom>
          <a:noFill/>
        </p:spPr>
        <p:txBody>
          <a:bodyPr wrap="none" rtlCol="0">
            <a:spAutoFit/>
          </a:bodyPr>
          <a:lstStyle/>
          <a:p>
            <a:r>
              <a:rPr lang="en-US" sz="2400" b="1" dirty="0" err="1">
                <a:latin typeface="Times New Roman" panose="02020603050405020304" pitchFamily="18" charset="0"/>
                <a:cs typeface="Times New Roman" panose="02020603050405020304" pitchFamily="18" charset="0"/>
              </a:rPr>
              <a:t>Sơ</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Đồ</a:t>
            </a:r>
            <a:r>
              <a:rPr lang="en-US" sz="2400" b="1" dirty="0">
                <a:latin typeface="Times New Roman" panose="02020603050405020304" pitchFamily="18" charset="0"/>
                <a:cs typeface="Times New Roman" panose="02020603050405020304" pitchFamily="18" charset="0"/>
              </a:rPr>
              <a:t> BFD </a:t>
            </a:r>
            <a:r>
              <a:rPr lang="en-US" sz="2400" b="1" dirty="0" err="1">
                <a:latin typeface="Times New Roman" panose="02020603050405020304" pitchFamily="18" charset="0"/>
                <a:cs typeface="Times New Roman" panose="02020603050405020304" pitchFamily="18" charset="0"/>
              </a:rPr>
              <a:t>Quản</a:t>
            </a:r>
            <a:r>
              <a:rPr lang="en-US" sz="2400" b="1" dirty="0">
                <a:latin typeface="Times New Roman" panose="02020603050405020304" pitchFamily="18" charset="0"/>
                <a:cs typeface="Times New Roman" panose="02020603050405020304" pitchFamily="18" charset="0"/>
              </a:rPr>
              <a:t> Lý </a:t>
            </a:r>
            <a:r>
              <a:rPr lang="en-US" sz="2400" b="1" dirty="0" err="1">
                <a:latin typeface="Times New Roman" panose="02020603050405020304" pitchFamily="18" charset="0"/>
                <a:cs typeface="Times New Roman" panose="02020603050405020304" pitchFamily="18" charset="0"/>
              </a:rPr>
              <a:t>Nhập</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Hàng</a:t>
            </a:r>
            <a:endParaRPr lang="en-US" sz="2400" b="1" dirty="0">
              <a:latin typeface="Times New Roman" panose="02020603050405020304" pitchFamily="18" charset="0"/>
              <a:cs typeface="Times New Roman" panose="02020603050405020304" pitchFamily="18" charset="0"/>
            </a:endParaRPr>
          </a:p>
          <a:p>
            <a:endParaRPr lang="en-US" sz="2400" dirty="0"/>
          </a:p>
        </p:txBody>
      </p:sp>
    </p:spTree>
    <p:extLst>
      <p:ext uri="{BB962C8B-B14F-4D97-AF65-F5344CB8AC3E}">
        <p14:creationId xmlns:p14="http://schemas.microsoft.com/office/powerpoint/2010/main" val="227161059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93F7A6-785B-7C1C-31BD-E29F4B5B82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884" y="166655"/>
            <a:ext cx="6833067" cy="3490945"/>
          </a:xfrm>
          <a:prstGeom prst="rect">
            <a:avLst/>
          </a:prstGeom>
        </p:spPr>
      </p:pic>
      <p:pic>
        <p:nvPicPr>
          <p:cNvPr id="3" name="Picture 2">
            <a:extLst>
              <a:ext uri="{FF2B5EF4-FFF2-40B4-BE49-F238E27FC236}">
                <a16:creationId xmlns:a16="http://schemas.microsoft.com/office/drawing/2014/main" id="{C3C1C2B4-2BF6-7E9B-6C4D-ED3C12CF41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7820" y="3741576"/>
            <a:ext cx="6567611" cy="2865793"/>
          </a:xfrm>
          <a:prstGeom prst="rect">
            <a:avLst/>
          </a:prstGeom>
        </p:spPr>
      </p:pic>
      <p:sp>
        <p:nvSpPr>
          <p:cNvPr id="4" name="TextBox 3">
            <a:extLst>
              <a:ext uri="{FF2B5EF4-FFF2-40B4-BE49-F238E27FC236}">
                <a16:creationId xmlns:a16="http://schemas.microsoft.com/office/drawing/2014/main" id="{6AAE9D33-7B13-B69D-E64C-DDDE4AEAD213}"/>
              </a:ext>
            </a:extLst>
          </p:cNvPr>
          <p:cNvSpPr txBox="1"/>
          <p:nvPr/>
        </p:nvSpPr>
        <p:spPr>
          <a:xfrm>
            <a:off x="8425543" y="1586204"/>
            <a:ext cx="2329484" cy="400110"/>
          </a:xfrm>
          <a:prstGeom prst="rect">
            <a:avLst/>
          </a:prstGeom>
          <a:noFill/>
        </p:spPr>
        <p:txBody>
          <a:bodyPr wrap="none" rtlCol="0">
            <a:spAutoFit/>
          </a:bodyPr>
          <a:lstStyle/>
          <a:p>
            <a:r>
              <a:rPr lang="en-US" sz="2000" b="1" dirty="0" err="1">
                <a:latin typeface="Times New Roman" panose="02020603050405020304" pitchFamily="18" charset="0"/>
                <a:cs typeface="Times New Roman" panose="02020603050405020304" pitchFamily="18" charset="0"/>
              </a:rPr>
              <a:t>Quản</a:t>
            </a:r>
            <a:r>
              <a:rPr lang="en-US" sz="2000" b="1" dirty="0">
                <a:latin typeface="Times New Roman" panose="02020603050405020304" pitchFamily="18" charset="0"/>
                <a:cs typeface="Times New Roman" panose="02020603050405020304" pitchFamily="18" charset="0"/>
              </a:rPr>
              <a:t> Lý Bán </a:t>
            </a:r>
            <a:r>
              <a:rPr lang="en-US" sz="2000" b="1" dirty="0" err="1">
                <a:latin typeface="Times New Roman" panose="02020603050405020304" pitchFamily="18" charset="0"/>
                <a:cs typeface="Times New Roman" panose="02020603050405020304" pitchFamily="18" charset="0"/>
              </a:rPr>
              <a:t>Hàng</a:t>
            </a:r>
            <a:endParaRPr lang="en-US" sz="20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D00D74C-2418-4B8B-DF57-82AE28BF8E87}"/>
              </a:ext>
            </a:extLst>
          </p:cNvPr>
          <p:cNvSpPr txBox="1"/>
          <p:nvPr/>
        </p:nvSpPr>
        <p:spPr>
          <a:xfrm>
            <a:off x="973494" y="5174472"/>
            <a:ext cx="3373231" cy="400110"/>
          </a:xfrm>
          <a:prstGeom prst="rect">
            <a:avLst/>
          </a:prstGeom>
          <a:noFill/>
        </p:spPr>
        <p:txBody>
          <a:bodyPr wrap="none" rtlCol="0">
            <a:spAutoFit/>
          </a:bodyPr>
          <a:lstStyle/>
          <a:p>
            <a:r>
              <a:rPr lang="en-US" sz="2000" b="1" dirty="0" err="1">
                <a:latin typeface="Times New Roman" panose="02020603050405020304" pitchFamily="18" charset="0"/>
                <a:cs typeface="Times New Roman" panose="02020603050405020304" pitchFamily="18" charset="0"/>
              </a:rPr>
              <a:t>Quản</a:t>
            </a:r>
            <a:r>
              <a:rPr lang="en-US" sz="2000" b="1" dirty="0">
                <a:latin typeface="Times New Roman" panose="02020603050405020304" pitchFamily="18" charset="0"/>
                <a:cs typeface="Times New Roman" panose="02020603050405020304" pitchFamily="18" charset="0"/>
              </a:rPr>
              <a:t> Lý </a:t>
            </a:r>
            <a:r>
              <a:rPr lang="en-US" sz="2000" b="1" dirty="0" err="1">
                <a:latin typeface="Times New Roman" panose="02020603050405020304" pitchFamily="18" charset="0"/>
                <a:cs typeface="Times New Roman" panose="02020603050405020304" pitchFamily="18" charset="0"/>
              </a:rPr>
              <a:t>Báo</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Cáo</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Thống</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Kê</a:t>
            </a: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534831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E23AB9-D3A5-47A9-F961-8409DA5433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332" y="381636"/>
            <a:ext cx="5795088" cy="3807810"/>
          </a:xfrm>
          <a:prstGeom prst="rect">
            <a:avLst/>
          </a:prstGeom>
        </p:spPr>
      </p:pic>
      <p:pic>
        <p:nvPicPr>
          <p:cNvPr id="3" name="Picture 2">
            <a:extLst>
              <a:ext uri="{FF2B5EF4-FFF2-40B4-BE49-F238E27FC236}">
                <a16:creationId xmlns:a16="http://schemas.microsoft.com/office/drawing/2014/main" id="{3F368DD6-8CE2-0858-3EF5-8D1F05319F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261" y="3287460"/>
            <a:ext cx="5351780" cy="3324860"/>
          </a:xfrm>
          <a:prstGeom prst="rect">
            <a:avLst/>
          </a:prstGeom>
        </p:spPr>
      </p:pic>
      <p:sp>
        <p:nvSpPr>
          <p:cNvPr id="4" name="TextBox 3">
            <a:extLst>
              <a:ext uri="{FF2B5EF4-FFF2-40B4-BE49-F238E27FC236}">
                <a16:creationId xmlns:a16="http://schemas.microsoft.com/office/drawing/2014/main" id="{2EB45DEF-37F2-1B48-B929-084C46CB85DD}"/>
              </a:ext>
            </a:extLst>
          </p:cNvPr>
          <p:cNvSpPr txBox="1"/>
          <p:nvPr/>
        </p:nvSpPr>
        <p:spPr>
          <a:xfrm>
            <a:off x="7809722" y="1548882"/>
            <a:ext cx="2329484" cy="369332"/>
          </a:xfrm>
          <a:prstGeom prst="rect">
            <a:avLst/>
          </a:prstGeom>
          <a:noFill/>
        </p:spPr>
        <p:txBody>
          <a:bodyPr wrap="none" rtlCol="0">
            <a:spAutoFit/>
          </a:bodyPr>
          <a:lstStyle/>
          <a:p>
            <a:r>
              <a:rPr lang="en-US" b="1" dirty="0" err="1">
                <a:latin typeface="Times New Roman" panose="02020603050405020304" pitchFamily="18" charset="0"/>
                <a:cs typeface="Times New Roman" panose="02020603050405020304" pitchFamily="18" charset="0"/>
              </a:rPr>
              <a:t>Quản</a:t>
            </a:r>
            <a:r>
              <a:rPr lang="en-US" b="1" dirty="0">
                <a:latin typeface="Times New Roman" panose="02020603050405020304" pitchFamily="18" charset="0"/>
                <a:cs typeface="Times New Roman" panose="02020603050405020304" pitchFamily="18" charset="0"/>
              </a:rPr>
              <a:t> Lý </a:t>
            </a:r>
            <a:r>
              <a:rPr lang="en-US" b="1" dirty="0" err="1">
                <a:latin typeface="Times New Roman" panose="02020603050405020304" pitchFamily="18" charset="0"/>
                <a:cs typeface="Times New Roman" panose="02020603050405020304" pitchFamily="18" charset="0"/>
              </a:rPr>
              <a:t>Người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Dùng</a:t>
            </a:r>
            <a:endParaRPr lang="en-US"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F3ACAA4-6FA7-0018-BFCE-386216251771}"/>
              </a:ext>
            </a:extLst>
          </p:cNvPr>
          <p:cNvSpPr txBox="1"/>
          <p:nvPr/>
        </p:nvSpPr>
        <p:spPr>
          <a:xfrm>
            <a:off x="1483567" y="4973216"/>
            <a:ext cx="2217274" cy="369332"/>
          </a:xfrm>
          <a:prstGeom prst="rect">
            <a:avLst/>
          </a:prstGeom>
          <a:noFill/>
        </p:spPr>
        <p:txBody>
          <a:bodyPr wrap="none" rtlCol="0">
            <a:spAutoFit/>
          </a:bodyPr>
          <a:lstStyle/>
          <a:p>
            <a:r>
              <a:rPr lang="en-US" b="1" dirty="0" err="1">
                <a:latin typeface="Times New Roman" panose="02020603050405020304" pitchFamily="18" charset="0"/>
                <a:cs typeface="Times New Roman" panose="02020603050405020304" pitchFamily="18" charset="0"/>
              </a:rPr>
              <a:t>Quản</a:t>
            </a:r>
            <a:r>
              <a:rPr lang="en-US" b="1" dirty="0">
                <a:latin typeface="Times New Roman" panose="02020603050405020304" pitchFamily="18" charset="0"/>
                <a:cs typeface="Times New Roman" panose="02020603050405020304" pitchFamily="18" charset="0"/>
              </a:rPr>
              <a:t> Lý </a:t>
            </a:r>
            <a:r>
              <a:rPr lang="en-US" b="1" dirty="0" err="1">
                <a:latin typeface="Times New Roman" panose="02020603050405020304" pitchFamily="18" charset="0"/>
                <a:cs typeface="Times New Roman" panose="02020603050405020304" pitchFamily="18" charset="0"/>
              </a:rPr>
              <a:t>Phân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Công</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361589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E31DA3-3B86-1E23-25C4-7CB136C99B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2385" y="1449920"/>
            <a:ext cx="8487229" cy="4760595"/>
          </a:xfrm>
          <a:prstGeom prst="rect">
            <a:avLst/>
          </a:prstGeom>
        </p:spPr>
      </p:pic>
      <p:sp>
        <p:nvSpPr>
          <p:cNvPr id="3" name="TextBox 2">
            <a:extLst>
              <a:ext uri="{FF2B5EF4-FFF2-40B4-BE49-F238E27FC236}">
                <a16:creationId xmlns:a16="http://schemas.microsoft.com/office/drawing/2014/main" id="{C73FB858-755D-6282-7315-E606D7006E3A}"/>
              </a:ext>
            </a:extLst>
          </p:cNvPr>
          <p:cNvSpPr txBox="1"/>
          <p:nvPr/>
        </p:nvSpPr>
        <p:spPr>
          <a:xfrm>
            <a:off x="1362269" y="839755"/>
            <a:ext cx="1888659" cy="369332"/>
          </a:xfrm>
          <a:prstGeom prst="rect">
            <a:avLst/>
          </a:prstGeom>
          <a:noFill/>
        </p:spPr>
        <p:txBody>
          <a:bodyPr wrap="none" rtlCol="0">
            <a:spAutoFit/>
          </a:bodyPr>
          <a:lstStyle/>
          <a:p>
            <a:r>
              <a:rPr lang="en-US" b="1" dirty="0" err="1">
                <a:latin typeface="Tahoma" panose="020B0604030504040204" pitchFamily="34" charset="0"/>
                <a:ea typeface="Tahoma" panose="020B0604030504040204" pitchFamily="34" charset="0"/>
                <a:cs typeface="Tahoma" panose="020B0604030504040204" pitchFamily="34" charset="0"/>
              </a:rPr>
              <a:t>Mức</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Ngữ</a:t>
            </a:r>
            <a:r>
              <a:rPr lang="en-US" b="1" dirty="0">
                <a:latin typeface="Tahoma" panose="020B0604030504040204" pitchFamily="34" charset="0"/>
                <a:ea typeface="Tahoma" panose="020B0604030504040204" pitchFamily="34" charset="0"/>
                <a:cs typeface="Tahoma" panose="020B0604030504040204" pitchFamily="34" charset="0"/>
              </a:rPr>
              <a:t> </a:t>
            </a:r>
            <a:r>
              <a:rPr lang="en-US" b="1" dirty="0" err="1">
                <a:latin typeface="Tahoma" panose="020B0604030504040204" pitchFamily="34" charset="0"/>
                <a:ea typeface="Tahoma" panose="020B0604030504040204" pitchFamily="34" charset="0"/>
                <a:cs typeface="Tahoma" panose="020B0604030504040204" pitchFamily="34" charset="0"/>
              </a:rPr>
              <a:t>Cảnh</a:t>
            </a:r>
            <a:endParaRPr lang="en-US"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75853997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860E14-0743-C76C-6D4D-26970B0EA3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159" y="1184988"/>
            <a:ext cx="10758196" cy="5411755"/>
          </a:xfrm>
          <a:prstGeom prst="rect">
            <a:avLst/>
          </a:prstGeom>
        </p:spPr>
      </p:pic>
      <p:sp>
        <p:nvSpPr>
          <p:cNvPr id="3" name="TextBox 2">
            <a:extLst>
              <a:ext uri="{FF2B5EF4-FFF2-40B4-BE49-F238E27FC236}">
                <a16:creationId xmlns:a16="http://schemas.microsoft.com/office/drawing/2014/main" id="{5D4866AF-F0B6-5542-000B-97376BD98FA9}"/>
              </a:ext>
            </a:extLst>
          </p:cNvPr>
          <p:cNvSpPr txBox="1"/>
          <p:nvPr/>
        </p:nvSpPr>
        <p:spPr>
          <a:xfrm>
            <a:off x="1380931" y="569167"/>
            <a:ext cx="976549" cy="369332"/>
          </a:xfrm>
          <a:prstGeom prst="rect">
            <a:avLst/>
          </a:prstGeom>
          <a:noFill/>
        </p:spPr>
        <p:txBody>
          <a:bodyPr wrap="none" rtlCol="0">
            <a:spAutoFit/>
          </a:bodyPr>
          <a:lstStyle/>
          <a:p>
            <a:r>
              <a:rPr lang="en-US" b="1" dirty="0" err="1">
                <a:latin typeface="Tahoma" panose="020B0604030504040204" pitchFamily="34" charset="0"/>
                <a:ea typeface="Tahoma" panose="020B0604030504040204" pitchFamily="34" charset="0"/>
                <a:cs typeface="Tahoma" panose="020B0604030504040204" pitchFamily="34" charset="0"/>
              </a:rPr>
              <a:t>Mức</a:t>
            </a:r>
            <a:r>
              <a:rPr lang="en-US" b="1" dirty="0">
                <a:latin typeface="Tahoma" panose="020B0604030504040204" pitchFamily="34" charset="0"/>
                <a:ea typeface="Tahoma" panose="020B0604030504040204" pitchFamily="34" charset="0"/>
                <a:cs typeface="Tahoma" panose="020B0604030504040204" pitchFamily="34" charset="0"/>
              </a:rPr>
              <a:t> 0:</a:t>
            </a:r>
          </a:p>
        </p:txBody>
      </p:sp>
    </p:spTree>
    <p:extLst>
      <p:ext uri="{BB962C8B-B14F-4D97-AF65-F5344CB8AC3E}">
        <p14:creationId xmlns:p14="http://schemas.microsoft.com/office/powerpoint/2010/main" val="71284633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324493-75FF-32DA-B42A-26A1AB90F3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6457" y="353099"/>
            <a:ext cx="9201616" cy="5965190"/>
          </a:xfrm>
          <a:prstGeom prst="rect">
            <a:avLst/>
          </a:prstGeom>
        </p:spPr>
      </p:pic>
      <p:sp>
        <p:nvSpPr>
          <p:cNvPr id="3" name="TextBox 2">
            <a:extLst>
              <a:ext uri="{FF2B5EF4-FFF2-40B4-BE49-F238E27FC236}">
                <a16:creationId xmlns:a16="http://schemas.microsoft.com/office/drawing/2014/main" id="{CF0D97A5-67B3-C4F4-6390-8480AAC2403B}"/>
              </a:ext>
            </a:extLst>
          </p:cNvPr>
          <p:cNvSpPr txBox="1"/>
          <p:nvPr/>
        </p:nvSpPr>
        <p:spPr>
          <a:xfrm>
            <a:off x="5544642" y="6443479"/>
            <a:ext cx="2065245" cy="369332"/>
          </a:xfrm>
          <a:prstGeom prst="rect">
            <a:avLst/>
          </a:prstGeom>
          <a:noFill/>
        </p:spPr>
        <p:txBody>
          <a:bodyPr wrap="none" rtlCol="0">
            <a:spAutoFit/>
          </a:bodyPr>
          <a:lstStyle/>
          <a:p>
            <a:r>
              <a:rPr lang="en-US" b="1" dirty="0" err="1"/>
              <a:t>Quản</a:t>
            </a:r>
            <a:r>
              <a:rPr lang="en-US" b="1" dirty="0"/>
              <a:t> Lý </a:t>
            </a:r>
            <a:r>
              <a:rPr lang="en-US" b="1" dirty="0" err="1"/>
              <a:t>Nhập</a:t>
            </a:r>
            <a:r>
              <a:rPr lang="en-US" b="1" dirty="0"/>
              <a:t> </a:t>
            </a:r>
            <a:r>
              <a:rPr lang="en-US" b="1" dirty="0" err="1"/>
              <a:t>Hàng</a:t>
            </a:r>
            <a:endParaRPr lang="en-US" b="1" dirty="0"/>
          </a:p>
        </p:txBody>
      </p:sp>
      <p:sp>
        <p:nvSpPr>
          <p:cNvPr id="4" name="TextBox 3">
            <a:extLst>
              <a:ext uri="{FF2B5EF4-FFF2-40B4-BE49-F238E27FC236}">
                <a16:creationId xmlns:a16="http://schemas.microsoft.com/office/drawing/2014/main" id="{853870B0-A881-57B1-0D1E-9D694FC1C0AE}"/>
              </a:ext>
            </a:extLst>
          </p:cNvPr>
          <p:cNvSpPr txBox="1"/>
          <p:nvPr/>
        </p:nvSpPr>
        <p:spPr>
          <a:xfrm>
            <a:off x="475861" y="1642188"/>
            <a:ext cx="976549" cy="369332"/>
          </a:xfrm>
          <a:prstGeom prst="rect">
            <a:avLst/>
          </a:prstGeom>
          <a:noFill/>
        </p:spPr>
        <p:txBody>
          <a:bodyPr wrap="none" rtlCol="0">
            <a:spAutoFit/>
          </a:bodyPr>
          <a:lstStyle/>
          <a:p>
            <a:r>
              <a:rPr lang="en-US" b="1" dirty="0" err="1">
                <a:latin typeface="Tahoma" panose="020B0604030504040204" pitchFamily="34" charset="0"/>
                <a:ea typeface="Tahoma" panose="020B0604030504040204" pitchFamily="34" charset="0"/>
                <a:cs typeface="Tahoma" panose="020B0604030504040204" pitchFamily="34" charset="0"/>
              </a:rPr>
              <a:t>Mức</a:t>
            </a:r>
            <a:r>
              <a:rPr lang="en-US" b="1" dirty="0">
                <a:latin typeface="Tahoma" panose="020B0604030504040204" pitchFamily="34" charset="0"/>
                <a:ea typeface="Tahoma" panose="020B0604030504040204" pitchFamily="34" charset="0"/>
                <a:cs typeface="Tahoma" panose="020B0604030504040204" pitchFamily="34" charset="0"/>
              </a:rPr>
              <a:t> 1:</a:t>
            </a:r>
          </a:p>
        </p:txBody>
      </p:sp>
    </p:spTree>
    <p:extLst>
      <p:ext uri="{BB962C8B-B14F-4D97-AF65-F5344CB8AC3E}">
        <p14:creationId xmlns:p14="http://schemas.microsoft.com/office/powerpoint/2010/main" val="198075543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B2CF340A-4D09-39D6-616E-A05ACD8D178E}"/>
              </a:ext>
            </a:extLst>
          </p:cNvPr>
          <p:cNvSpPr>
            <a:spLocks noGrp="1"/>
          </p:cNvSpPr>
          <p:nvPr>
            <p:ph type="title"/>
          </p:nvPr>
        </p:nvSpPr>
        <p:spPr>
          <a:xfrm>
            <a:off x="838200" y="365125"/>
            <a:ext cx="5393361" cy="1325563"/>
          </a:xfrm>
        </p:spPr>
        <p:txBody>
          <a:bodyPr>
            <a:normAutofit/>
          </a:bodyPr>
          <a:lstStyle/>
          <a:p>
            <a:r>
              <a:rPr lang="en-US" b="1">
                <a:effectLst/>
                <a:latin typeface="Times New Roman" panose="02020603050405020304" pitchFamily="18" charset="0"/>
                <a:ea typeface="Calibri" panose="020F0502020204030204" pitchFamily="34" charset="0"/>
              </a:rPr>
              <a:t>Nội dung thực hiện</a:t>
            </a:r>
            <a:endParaRPr lang="en-US"/>
          </a:p>
        </p:txBody>
      </p:sp>
      <p:sp>
        <p:nvSpPr>
          <p:cNvPr id="3" name="Content Placeholder 2">
            <a:extLst>
              <a:ext uri="{FF2B5EF4-FFF2-40B4-BE49-F238E27FC236}">
                <a16:creationId xmlns:a16="http://schemas.microsoft.com/office/drawing/2014/main" id="{BBD6F445-263D-DA5C-ADC8-8F79DA88FBB0}"/>
              </a:ext>
            </a:extLst>
          </p:cNvPr>
          <p:cNvSpPr>
            <a:spLocks noGrp="1"/>
          </p:cNvSpPr>
          <p:nvPr>
            <p:ph idx="1"/>
          </p:nvPr>
        </p:nvSpPr>
        <p:spPr>
          <a:xfrm>
            <a:off x="838200" y="1825625"/>
            <a:ext cx="5393361" cy="4351338"/>
          </a:xfrm>
        </p:spPr>
        <p:txBody>
          <a:bodyPr>
            <a:normAutofit/>
          </a:bodyPr>
          <a:lstStyle/>
          <a:p>
            <a:pPr marL="0" indent="0">
              <a:spcBef>
                <a:spcPts val="200"/>
              </a:spcBef>
              <a:buNone/>
              <a:tabLst>
                <a:tab pos="228600" algn="l"/>
              </a:tabLst>
            </a:pPr>
            <a:r>
              <a:rPr lang="en-US" b="1" dirty="0" err="1">
                <a:ea typeface="Calibri" panose="020F0502020204030204" pitchFamily="34" charset="0"/>
              </a:rPr>
              <a:t>Giới</a:t>
            </a:r>
            <a:r>
              <a:rPr lang="en-US" b="1" dirty="0">
                <a:ea typeface="Calibri" panose="020F0502020204030204" pitchFamily="34" charset="0"/>
              </a:rPr>
              <a:t> </a:t>
            </a:r>
            <a:r>
              <a:rPr lang="en-US" b="1" dirty="0" err="1">
                <a:ea typeface="Calibri" panose="020F0502020204030204" pitchFamily="34" charset="0"/>
              </a:rPr>
              <a:t>thiệu</a:t>
            </a:r>
            <a:r>
              <a:rPr lang="en-US" b="1" dirty="0">
                <a:ea typeface="Calibri" panose="020F0502020204030204" pitchFamily="34" charset="0"/>
              </a:rPr>
              <a:t> </a:t>
            </a:r>
            <a:r>
              <a:rPr lang="en-US" b="1" dirty="0" err="1">
                <a:ea typeface="Calibri" panose="020F0502020204030204" pitchFamily="34" charset="0"/>
              </a:rPr>
              <a:t>phần</a:t>
            </a:r>
            <a:r>
              <a:rPr lang="en-US" b="1" dirty="0">
                <a:ea typeface="Calibri" panose="020F0502020204030204" pitchFamily="34" charset="0"/>
              </a:rPr>
              <a:t> </a:t>
            </a:r>
            <a:r>
              <a:rPr lang="en-US" b="1" dirty="0" err="1">
                <a:ea typeface="Calibri" panose="020F0502020204030204" pitchFamily="34" charset="0"/>
              </a:rPr>
              <a:t>mềm</a:t>
            </a:r>
            <a:r>
              <a:rPr lang="en-US" b="1" dirty="0">
                <a:ea typeface="Calibri" panose="020F0502020204030204" pitchFamily="34" charset="0"/>
              </a:rPr>
              <a:t>:</a:t>
            </a:r>
            <a:endParaRPr lang="en-US" b="1" dirty="0">
              <a:effectLst/>
              <a:latin typeface="Calibri Light" panose="020F0302020204030204" pitchFamily="34" charset="0"/>
              <a:ea typeface="DengXian Light" panose="02010600030101010101" pitchFamily="2" charset="-122"/>
              <a:cs typeface="Times New Roman" panose="02020603050405020304" pitchFamily="18" charset="0"/>
            </a:endParaRPr>
          </a:p>
          <a:p>
            <a:pPr marL="0" indent="0">
              <a:buNone/>
              <a:tabLst>
                <a:tab pos="400050" algn="l"/>
              </a:tabLst>
            </a:pPr>
            <a:r>
              <a:rPr lang="vi-VN" dirty="0">
                <a:effectLst/>
                <a:latin typeface="Times New Roman" panose="02020603050405020304" pitchFamily="18" charset="0"/>
                <a:ea typeface="Times New Roman" panose="02020603050405020304" pitchFamily="18" charset="0"/>
              </a:rPr>
              <a:t>Phần mềm </a:t>
            </a:r>
            <a:r>
              <a:rPr lang="vi-VN" dirty="0">
                <a:solidFill>
                  <a:srgbClr val="FF0000"/>
                </a:solidFill>
                <a:effectLst/>
                <a:latin typeface="Times New Roman" panose="02020603050405020304" pitchFamily="18" charset="0"/>
                <a:ea typeface="Times New Roman" panose="02020603050405020304" pitchFamily="18" charset="0"/>
              </a:rPr>
              <a:t>quản lý </a:t>
            </a:r>
            <a:r>
              <a:rPr lang="en-US" dirty="0">
                <a:solidFill>
                  <a:srgbClr val="FF0000"/>
                </a:solidFill>
                <a:effectLst/>
                <a:latin typeface="Times New Roman" panose="02020603050405020304" pitchFamily="18" charset="0"/>
                <a:ea typeface="Times New Roman" panose="02020603050405020304" pitchFamily="18" charset="0"/>
              </a:rPr>
              <a:t>CỬA HÀNG SIÊU THỊ MINI </a:t>
            </a:r>
            <a:r>
              <a:rPr lang="vi-VN" dirty="0">
                <a:effectLst/>
                <a:latin typeface="Times New Roman" panose="02020603050405020304" pitchFamily="18" charset="0"/>
                <a:ea typeface="Times New Roman" panose="02020603050405020304" pitchFamily="18" charset="0"/>
              </a:rPr>
              <a:t>giúp cửa hàng tối ưu hoá quy trình kinh doanh, cải thiện trải nghiệm mua sắm cho khách hàng và tăng doanh thu và lợi nhuận.</a:t>
            </a:r>
            <a:endParaRPr lang="en-US" dirty="0">
              <a:effectLst/>
              <a:latin typeface="Times New Roman" panose="02020603050405020304" pitchFamily="18" charset="0"/>
              <a:ea typeface="Times New Roman" panose="02020603050405020304" pitchFamily="18" charset="0"/>
            </a:endParaRPr>
          </a:p>
          <a:p>
            <a:pPr marL="0" indent="0">
              <a:buNone/>
            </a:pPr>
            <a:endParaRPr lang="en-US" dirty="0"/>
          </a:p>
        </p:txBody>
      </p:sp>
      <p:pic>
        <p:nvPicPr>
          <p:cNvPr id="7" name="Picture 6">
            <a:extLst>
              <a:ext uri="{FF2B5EF4-FFF2-40B4-BE49-F238E27FC236}">
                <a16:creationId xmlns:a16="http://schemas.microsoft.com/office/drawing/2014/main" id="{50DAF9D8-D8BD-668C-5C69-5B605947A914}"/>
              </a:ext>
            </a:extLst>
          </p:cNvPr>
          <p:cNvPicPr>
            <a:picLocks noChangeAspect="1"/>
          </p:cNvPicPr>
          <p:nvPr/>
        </p:nvPicPr>
        <p:blipFill rotWithShape="1">
          <a:blip r:embed="rId2"/>
          <a:srcRect b="1000"/>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30"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5"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661417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B53598-EC18-C6A9-EECD-16E228590F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5023" y="205351"/>
            <a:ext cx="8514307" cy="5570220"/>
          </a:xfrm>
          <a:prstGeom prst="rect">
            <a:avLst/>
          </a:prstGeom>
        </p:spPr>
      </p:pic>
      <p:sp>
        <p:nvSpPr>
          <p:cNvPr id="3" name="TextBox 2">
            <a:extLst>
              <a:ext uri="{FF2B5EF4-FFF2-40B4-BE49-F238E27FC236}">
                <a16:creationId xmlns:a16="http://schemas.microsoft.com/office/drawing/2014/main" id="{D53295E5-2D76-81F0-4CA5-D810190987E6}"/>
              </a:ext>
            </a:extLst>
          </p:cNvPr>
          <p:cNvSpPr txBox="1"/>
          <p:nvPr/>
        </p:nvSpPr>
        <p:spPr>
          <a:xfrm>
            <a:off x="6288833" y="6167535"/>
            <a:ext cx="1954638" cy="369332"/>
          </a:xfrm>
          <a:prstGeom prst="rect">
            <a:avLst/>
          </a:prstGeom>
          <a:noFill/>
        </p:spPr>
        <p:txBody>
          <a:bodyPr wrap="none" rtlCol="0">
            <a:spAutoFit/>
          </a:bodyPr>
          <a:lstStyle/>
          <a:p>
            <a:r>
              <a:rPr lang="en-US" b="1" dirty="0" err="1"/>
              <a:t>Quản</a:t>
            </a:r>
            <a:r>
              <a:rPr lang="en-US" b="1" dirty="0"/>
              <a:t> Lý </a:t>
            </a:r>
            <a:r>
              <a:rPr lang="en-US" b="1" dirty="0" err="1"/>
              <a:t>Sản</a:t>
            </a:r>
            <a:r>
              <a:rPr lang="en-US" b="1" dirty="0"/>
              <a:t> </a:t>
            </a:r>
            <a:r>
              <a:rPr lang="en-US" b="1" dirty="0" err="1"/>
              <a:t>Phẩm</a:t>
            </a:r>
            <a:endParaRPr lang="en-US" b="1" dirty="0"/>
          </a:p>
        </p:txBody>
      </p:sp>
      <p:sp>
        <p:nvSpPr>
          <p:cNvPr id="4" name="TextBox 3">
            <a:extLst>
              <a:ext uri="{FF2B5EF4-FFF2-40B4-BE49-F238E27FC236}">
                <a16:creationId xmlns:a16="http://schemas.microsoft.com/office/drawing/2014/main" id="{A2D3C59A-C55E-9089-6622-3C67A91F6A54}"/>
              </a:ext>
            </a:extLst>
          </p:cNvPr>
          <p:cNvSpPr txBox="1"/>
          <p:nvPr/>
        </p:nvSpPr>
        <p:spPr>
          <a:xfrm>
            <a:off x="522514" y="2500604"/>
            <a:ext cx="865943" cy="369332"/>
          </a:xfrm>
          <a:prstGeom prst="rect">
            <a:avLst/>
          </a:prstGeom>
          <a:noFill/>
        </p:spPr>
        <p:txBody>
          <a:bodyPr wrap="none" rtlCol="0">
            <a:spAutoFit/>
          </a:bodyPr>
          <a:lstStyle/>
          <a:p>
            <a:r>
              <a:rPr lang="en-US" b="1" dirty="0" err="1"/>
              <a:t>Mức</a:t>
            </a:r>
            <a:r>
              <a:rPr lang="en-US" b="1" dirty="0"/>
              <a:t> 1:</a:t>
            </a:r>
          </a:p>
        </p:txBody>
      </p:sp>
    </p:spTree>
    <p:extLst>
      <p:ext uri="{BB962C8B-B14F-4D97-AF65-F5344CB8AC3E}">
        <p14:creationId xmlns:p14="http://schemas.microsoft.com/office/powerpoint/2010/main" val="394957015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209715-1B32-2301-1A3B-7F98261090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5127" y="540003"/>
            <a:ext cx="8696129" cy="5049033"/>
          </a:xfrm>
          <a:prstGeom prst="rect">
            <a:avLst/>
          </a:prstGeom>
        </p:spPr>
      </p:pic>
      <p:sp>
        <p:nvSpPr>
          <p:cNvPr id="3" name="TextBox 2">
            <a:extLst>
              <a:ext uri="{FF2B5EF4-FFF2-40B4-BE49-F238E27FC236}">
                <a16:creationId xmlns:a16="http://schemas.microsoft.com/office/drawing/2014/main" id="{4B1EC4AA-FE7E-5A07-DDF9-857A66DF040C}"/>
              </a:ext>
            </a:extLst>
          </p:cNvPr>
          <p:cNvSpPr txBox="1"/>
          <p:nvPr/>
        </p:nvSpPr>
        <p:spPr>
          <a:xfrm>
            <a:off x="6783263" y="6055568"/>
            <a:ext cx="2382383" cy="369332"/>
          </a:xfrm>
          <a:prstGeom prst="rect">
            <a:avLst/>
          </a:prstGeom>
          <a:noFill/>
        </p:spPr>
        <p:txBody>
          <a:bodyPr wrap="none" rtlCol="0">
            <a:spAutoFit/>
          </a:bodyPr>
          <a:lstStyle/>
          <a:p>
            <a:r>
              <a:rPr lang="en-US" b="1" dirty="0" err="1">
                <a:latin typeface="Tahoma" panose="020B0604030504040204" pitchFamily="34" charset="0"/>
                <a:ea typeface="Tahoma" panose="020B0604030504040204" pitchFamily="34" charset="0"/>
                <a:cs typeface="Tahoma" panose="020B0604030504040204" pitchFamily="34" charset="0"/>
              </a:rPr>
              <a:t>Quản</a:t>
            </a:r>
            <a:r>
              <a:rPr lang="en-US" b="1" dirty="0">
                <a:latin typeface="Tahoma" panose="020B0604030504040204" pitchFamily="34" charset="0"/>
                <a:ea typeface="Tahoma" panose="020B0604030504040204" pitchFamily="34" charset="0"/>
                <a:cs typeface="Tahoma" panose="020B0604030504040204" pitchFamily="34" charset="0"/>
              </a:rPr>
              <a:t> Lý </a:t>
            </a:r>
            <a:r>
              <a:rPr lang="en-US" b="1" dirty="0" err="1">
                <a:latin typeface="Tahoma" panose="020B0604030504040204" pitchFamily="34" charset="0"/>
                <a:ea typeface="Tahoma" panose="020B0604030504040204" pitchFamily="34" charset="0"/>
                <a:cs typeface="Tahoma" panose="020B0604030504040204" pitchFamily="34" charset="0"/>
              </a:rPr>
              <a:t>Nhân</a:t>
            </a:r>
            <a:r>
              <a:rPr lang="en-US" b="1" dirty="0">
                <a:latin typeface="Tahoma" panose="020B0604030504040204" pitchFamily="34" charset="0"/>
                <a:ea typeface="Tahoma" panose="020B0604030504040204" pitchFamily="34" charset="0"/>
                <a:cs typeface="Tahoma" panose="020B0604030504040204" pitchFamily="34" charset="0"/>
              </a:rPr>
              <a:t> Viên</a:t>
            </a:r>
          </a:p>
        </p:txBody>
      </p:sp>
      <p:sp>
        <p:nvSpPr>
          <p:cNvPr id="4" name="TextBox 3">
            <a:extLst>
              <a:ext uri="{FF2B5EF4-FFF2-40B4-BE49-F238E27FC236}">
                <a16:creationId xmlns:a16="http://schemas.microsoft.com/office/drawing/2014/main" id="{96DADC79-6F62-1603-D1FC-E5D936BB765B}"/>
              </a:ext>
            </a:extLst>
          </p:cNvPr>
          <p:cNvSpPr txBox="1"/>
          <p:nvPr/>
        </p:nvSpPr>
        <p:spPr>
          <a:xfrm>
            <a:off x="681135" y="1950098"/>
            <a:ext cx="976549" cy="369332"/>
          </a:xfrm>
          <a:prstGeom prst="rect">
            <a:avLst/>
          </a:prstGeom>
          <a:noFill/>
        </p:spPr>
        <p:txBody>
          <a:bodyPr wrap="none" rtlCol="0">
            <a:spAutoFit/>
          </a:bodyPr>
          <a:lstStyle/>
          <a:p>
            <a:r>
              <a:rPr lang="en-US" b="1" dirty="0" err="1">
                <a:latin typeface="Tahoma" panose="020B0604030504040204" pitchFamily="34" charset="0"/>
                <a:ea typeface="Tahoma" panose="020B0604030504040204" pitchFamily="34" charset="0"/>
                <a:cs typeface="Tahoma" panose="020B0604030504040204" pitchFamily="34" charset="0"/>
              </a:rPr>
              <a:t>Mức</a:t>
            </a:r>
            <a:r>
              <a:rPr lang="en-US" b="1" dirty="0">
                <a:latin typeface="Tahoma" panose="020B0604030504040204" pitchFamily="34" charset="0"/>
                <a:ea typeface="Tahoma" panose="020B0604030504040204" pitchFamily="34" charset="0"/>
                <a:cs typeface="Tahoma" panose="020B0604030504040204" pitchFamily="34" charset="0"/>
              </a:rPr>
              <a:t> 1:</a:t>
            </a:r>
          </a:p>
        </p:txBody>
      </p:sp>
    </p:spTree>
    <p:extLst>
      <p:ext uri="{BB962C8B-B14F-4D97-AF65-F5344CB8AC3E}">
        <p14:creationId xmlns:p14="http://schemas.microsoft.com/office/powerpoint/2010/main" val="390937084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C4B739-1038-F04B-5270-C73A0E6F8F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8555" y="281830"/>
            <a:ext cx="9274629" cy="5603875"/>
          </a:xfrm>
          <a:prstGeom prst="rect">
            <a:avLst/>
          </a:prstGeom>
        </p:spPr>
      </p:pic>
      <p:sp>
        <p:nvSpPr>
          <p:cNvPr id="3" name="TextBox 2">
            <a:extLst>
              <a:ext uri="{FF2B5EF4-FFF2-40B4-BE49-F238E27FC236}">
                <a16:creationId xmlns:a16="http://schemas.microsoft.com/office/drawing/2014/main" id="{7C63279C-F2E0-7BDE-4DBB-22BEFB93DBFB}"/>
              </a:ext>
            </a:extLst>
          </p:cNvPr>
          <p:cNvSpPr txBox="1"/>
          <p:nvPr/>
        </p:nvSpPr>
        <p:spPr>
          <a:xfrm>
            <a:off x="6363478" y="6307494"/>
            <a:ext cx="3219407" cy="369332"/>
          </a:xfrm>
          <a:prstGeom prst="rect">
            <a:avLst/>
          </a:prstGeom>
          <a:noFill/>
        </p:spPr>
        <p:txBody>
          <a:bodyPr wrap="none" rtlCol="0">
            <a:spAutoFit/>
          </a:bodyPr>
          <a:lstStyle/>
          <a:p>
            <a:r>
              <a:rPr lang="en-US" b="1" dirty="0" err="1"/>
              <a:t>Quản</a:t>
            </a:r>
            <a:r>
              <a:rPr lang="en-US" b="1" dirty="0"/>
              <a:t> Lý </a:t>
            </a:r>
            <a:r>
              <a:rPr lang="en-US" b="1" dirty="0" err="1"/>
              <a:t>Phân</a:t>
            </a:r>
            <a:r>
              <a:rPr lang="en-US" b="1" dirty="0"/>
              <a:t> </a:t>
            </a:r>
            <a:r>
              <a:rPr lang="en-US" b="1" dirty="0" err="1"/>
              <a:t>Công</a:t>
            </a:r>
            <a:r>
              <a:rPr lang="en-US" b="1" dirty="0"/>
              <a:t> Ca </a:t>
            </a:r>
            <a:r>
              <a:rPr lang="en-US" b="1" dirty="0" err="1"/>
              <a:t>Làm</a:t>
            </a:r>
            <a:r>
              <a:rPr lang="en-US" b="1" dirty="0"/>
              <a:t> </a:t>
            </a:r>
            <a:r>
              <a:rPr lang="en-US" b="1" dirty="0" err="1"/>
              <a:t>Việc</a:t>
            </a:r>
            <a:endParaRPr lang="en-US" b="1" dirty="0"/>
          </a:p>
        </p:txBody>
      </p:sp>
      <p:sp>
        <p:nvSpPr>
          <p:cNvPr id="4" name="TextBox 3">
            <a:extLst>
              <a:ext uri="{FF2B5EF4-FFF2-40B4-BE49-F238E27FC236}">
                <a16:creationId xmlns:a16="http://schemas.microsoft.com/office/drawing/2014/main" id="{2E374C6F-8202-64CE-43E3-DA96FCC069B5}"/>
              </a:ext>
            </a:extLst>
          </p:cNvPr>
          <p:cNvSpPr txBox="1"/>
          <p:nvPr/>
        </p:nvSpPr>
        <p:spPr>
          <a:xfrm>
            <a:off x="839755" y="2374640"/>
            <a:ext cx="865943" cy="369332"/>
          </a:xfrm>
          <a:prstGeom prst="rect">
            <a:avLst/>
          </a:prstGeom>
          <a:noFill/>
        </p:spPr>
        <p:txBody>
          <a:bodyPr wrap="none" rtlCol="0">
            <a:spAutoFit/>
          </a:bodyPr>
          <a:lstStyle/>
          <a:p>
            <a:r>
              <a:rPr lang="en-US" b="1" dirty="0" err="1"/>
              <a:t>Mức</a:t>
            </a:r>
            <a:r>
              <a:rPr lang="en-US" b="1" dirty="0"/>
              <a:t> 1:</a:t>
            </a:r>
          </a:p>
        </p:txBody>
      </p:sp>
    </p:spTree>
    <p:extLst>
      <p:ext uri="{BB962C8B-B14F-4D97-AF65-F5344CB8AC3E}">
        <p14:creationId xmlns:p14="http://schemas.microsoft.com/office/powerpoint/2010/main" val="299382617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818981-0275-3DE6-C8A8-05F0193CCB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9581" y="482820"/>
            <a:ext cx="7889039" cy="5190191"/>
          </a:xfrm>
          <a:prstGeom prst="rect">
            <a:avLst/>
          </a:prstGeom>
        </p:spPr>
      </p:pic>
      <p:sp>
        <p:nvSpPr>
          <p:cNvPr id="3" name="TextBox 2">
            <a:extLst>
              <a:ext uri="{FF2B5EF4-FFF2-40B4-BE49-F238E27FC236}">
                <a16:creationId xmlns:a16="http://schemas.microsoft.com/office/drawing/2014/main" id="{84051735-A532-4C29-85C3-55BAA7BEC335}"/>
              </a:ext>
            </a:extLst>
          </p:cNvPr>
          <p:cNvSpPr txBox="1"/>
          <p:nvPr/>
        </p:nvSpPr>
        <p:spPr>
          <a:xfrm>
            <a:off x="6941976" y="6005847"/>
            <a:ext cx="2649894" cy="369332"/>
          </a:xfrm>
          <a:prstGeom prst="rect">
            <a:avLst/>
          </a:prstGeom>
          <a:noFill/>
        </p:spPr>
        <p:txBody>
          <a:bodyPr wrap="square" rtlCol="0">
            <a:spAutoFit/>
          </a:bodyPr>
          <a:lstStyle/>
          <a:p>
            <a:r>
              <a:rPr lang="en-US" b="1" dirty="0" err="1"/>
              <a:t>Xử</a:t>
            </a:r>
            <a:r>
              <a:rPr lang="en-US" b="1" dirty="0"/>
              <a:t> Lý Thanh </a:t>
            </a:r>
            <a:r>
              <a:rPr lang="en-US" b="1" dirty="0" err="1"/>
              <a:t>Toán</a:t>
            </a:r>
            <a:endParaRPr lang="en-US" b="1" dirty="0"/>
          </a:p>
        </p:txBody>
      </p:sp>
      <p:sp>
        <p:nvSpPr>
          <p:cNvPr id="4" name="TextBox 3">
            <a:extLst>
              <a:ext uri="{FF2B5EF4-FFF2-40B4-BE49-F238E27FC236}">
                <a16:creationId xmlns:a16="http://schemas.microsoft.com/office/drawing/2014/main" id="{A9C4FCBE-5076-2D05-44A8-D876D8B89F24}"/>
              </a:ext>
            </a:extLst>
          </p:cNvPr>
          <p:cNvSpPr txBox="1"/>
          <p:nvPr/>
        </p:nvSpPr>
        <p:spPr>
          <a:xfrm>
            <a:off x="1268963" y="2463282"/>
            <a:ext cx="1017037" cy="369332"/>
          </a:xfrm>
          <a:prstGeom prst="rect">
            <a:avLst/>
          </a:prstGeom>
          <a:noFill/>
        </p:spPr>
        <p:txBody>
          <a:bodyPr wrap="square" rtlCol="0">
            <a:spAutoFit/>
          </a:bodyPr>
          <a:lstStyle/>
          <a:p>
            <a:r>
              <a:rPr lang="en-US" b="1" dirty="0" err="1"/>
              <a:t>Mức</a:t>
            </a:r>
            <a:r>
              <a:rPr lang="en-US" b="1" dirty="0"/>
              <a:t> 1:</a:t>
            </a:r>
          </a:p>
        </p:txBody>
      </p:sp>
    </p:spTree>
    <p:extLst>
      <p:ext uri="{BB962C8B-B14F-4D97-AF65-F5344CB8AC3E}">
        <p14:creationId xmlns:p14="http://schemas.microsoft.com/office/powerpoint/2010/main" val="58236108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B69EEC-EF29-2021-B40D-DDD15BF5CE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8317" y="226255"/>
            <a:ext cx="7657037" cy="5472430"/>
          </a:xfrm>
          <a:prstGeom prst="rect">
            <a:avLst/>
          </a:prstGeom>
        </p:spPr>
      </p:pic>
      <p:sp>
        <p:nvSpPr>
          <p:cNvPr id="3" name="TextBox 2">
            <a:extLst>
              <a:ext uri="{FF2B5EF4-FFF2-40B4-BE49-F238E27FC236}">
                <a16:creationId xmlns:a16="http://schemas.microsoft.com/office/drawing/2014/main" id="{0FB17F03-6DA0-E299-7641-D6E82797F353}"/>
              </a:ext>
            </a:extLst>
          </p:cNvPr>
          <p:cNvSpPr txBox="1"/>
          <p:nvPr/>
        </p:nvSpPr>
        <p:spPr>
          <a:xfrm>
            <a:off x="6096000" y="6008914"/>
            <a:ext cx="1900520" cy="369332"/>
          </a:xfrm>
          <a:prstGeom prst="rect">
            <a:avLst/>
          </a:prstGeom>
          <a:noFill/>
        </p:spPr>
        <p:txBody>
          <a:bodyPr wrap="none" rtlCol="0">
            <a:spAutoFit/>
          </a:bodyPr>
          <a:lstStyle/>
          <a:p>
            <a:r>
              <a:rPr lang="en-US" b="1" dirty="0" err="1"/>
              <a:t>Báo</a:t>
            </a:r>
            <a:r>
              <a:rPr lang="en-US" b="1" dirty="0"/>
              <a:t> </a:t>
            </a:r>
            <a:r>
              <a:rPr lang="en-US" b="1" dirty="0" err="1"/>
              <a:t>Cáo</a:t>
            </a:r>
            <a:r>
              <a:rPr lang="en-US" b="1" dirty="0"/>
              <a:t> </a:t>
            </a:r>
            <a:r>
              <a:rPr lang="en-US" b="1" dirty="0" err="1"/>
              <a:t>Thống</a:t>
            </a:r>
            <a:r>
              <a:rPr lang="en-US" b="1" dirty="0"/>
              <a:t> </a:t>
            </a:r>
            <a:r>
              <a:rPr lang="en-US" b="1" dirty="0" err="1"/>
              <a:t>Kê</a:t>
            </a:r>
            <a:endParaRPr lang="en-US" b="1" dirty="0"/>
          </a:p>
        </p:txBody>
      </p:sp>
      <p:sp>
        <p:nvSpPr>
          <p:cNvPr id="4" name="TextBox 3">
            <a:extLst>
              <a:ext uri="{FF2B5EF4-FFF2-40B4-BE49-F238E27FC236}">
                <a16:creationId xmlns:a16="http://schemas.microsoft.com/office/drawing/2014/main" id="{7C1A86CE-3B12-5C0E-2945-E0E4E7E27AA6}"/>
              </a:ext>
            </a:extLst>
          </p:cNvPr>
          <p:cNvSpPr txBox="1"/>
          <p:nvPr/>
        </p:nvSpPr>
        <p:spPr>
          <a:xfrm>
            <a:off x="830424" y="2351314"/>
            <a:ext cx="865943" cy="369332"/>
          </a:xfrm>
          <a:prstGeom prst="rect">
            <a:avLst/>
          </a:prstGeom>
          <a:noFill/>
        </p:spPr>
        <p:txBody>
          <a:bodyPr wrap="none" rtlCol="0">
            <a:spAutoFit/>
          </a:bodyPr>
          <a:lstStyle/>
          <a:p>
            <a:r>
              <a:rPr lang="en-US" b="1" dirty="0" err="1"/>
              <a:t>Mức</a:t>
            </a:r>
            <a:r>
              <a:rPr lang="en-US" b="1" dirty="0"/>
              <a:t> 1:</a:t>
            </a:r>
          </a:p>
        </p:txBody>
      </p:sp>
    </p:spTree>
    <p:extLst>
      <p:ext uri="{BB962C8B-B14F-4D97-AF65-F5344CB8AC3E}">
        <p14:creationId xmlns:p14="http://schemas.microsoft.com/office/powerpoint/2010/main" val="298845463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868AA4-CF8F-FF4F-7176-2FAA299ED63E}"/>
              </a:ext>
            </a:extLst>
          </p:cNvPr>
          <p:cNvSpPr txBox="1"/>
          <p:nvPr/>
        </p:nvSpPr>
        <p:spPr>
          <a:xfrm>
            <a:off x="367777" y="2520680"/>
            <a:ext cx="3196518" cy="553998"/>
          </a:xfrm>
          <a:prstGeom prst="rect">
            <a:avLst/>
          </a:prstGeom>
          <a:noFill/>
        </p:spPr>
        <p:txBody>
          <a:bodyPr wrap="square" rtlCol="0">
            <a:spAutoFit/>
          </a:bodyPr>
          <a:lstStyle/>
          <a:p>
            <a:r>
              <a:rPr lang="en-US" sz="3000" b="1" u="sng" dirty="0">
                <a:latin typeface="Times New Roman" panose="02020603050405020304" pitchFamily="18" charset="0"/>
                <a:cs typeface="Times New Roman" panose="02020603050405020304" pitchFamily="18" charset="0"/>
              </a:rPr>
              <a:t>Activity diagram </a:t>
            </a:r>
          </a:p>
        </p:txBody>
      </p:sp>
      <p:pic>
        <p:nvPicPr>
          <p:cNvPr id="4" name="Picture 3">
            <a:extLst>
              <a:ext uri="{FF2B5EF4-FFF2-40B4-BE49-F238E27FC236}">
                <a16:creationId xmlns:a16="http://schemas.microsoft.com/office/drawing/2014/main" id="{532B2A1B-FC23-D96A-EE7E-720E6BE5D5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22914" y="74645"/>
            <a:ext cx="7940352" cy="6572155"/>
          </a:xfrm>
          <a:prstGeom prst="rect">
            <a:avLst/>
          </a:prstGeom>
        </p:spPr>
      </p:pic>
      <p:sp>
        <p:nvSpPr>
          <p:cNvPr id="5" name="TextBox 4">
            <a:extLst>
              <a:ext uri="{FF2B5EF4-FFF2-40B4-BE49-F238E27FC236}">
                <a16:creationId xmlns:a16="http://schemas.microsoft.com/office/drawing/2014/main" id="{514045B8-5E16-4CE1-3D9C-7DF2C2872CD1}"/>
              </a:ext>
            </a:extLst>
          </p:cNvPr>
          <p:cNvSpPr txBox="1"/>
          <p:nvPr/>
        </p:nvSpPr>
        <p:spPr>
          <a:xfrm>
            <a:off x="933413" y="4133461"/>
            <a:ext cx="1919372" cy="369332"/>
          </a:xfrm>
          <a:prstGeom prst="rect">
            <a:avLst/>
          </a:prstGeom>
          <a:noFill/>
        </p:spPr>
        <p:txBody>
          <a:bodyPr wrap="none" rtlCol="0">
            <a:spAutoFit/>
          </a:bodyPr>
          <a:lstStyle/>
          <a:p>
            <a:r>
              <a:rPr lang="en-US" b="1" dirty="0" err="1"/>
              <a:t>Quản</a:t>
            </a:r>
            <a:r>
              <a:rPr lang="en-US" b="1" dirty="0"/>
              <a:t> Lý Bán </a:t>
            </a:r>
            <a:r>
              <a:rPr lang="en-US" b="1" dirty="0" err="1"/>
              <a:t>Hàng</a:t>
            </a:r>
            <a:endParaRPr lang="en-US" b="1" dirty="0"/>
          </a:p>
        </p:txBody>
      </p:sp>
    </p:spTree>
    <p:extLst>
      <p:ext uri="{BB962C8B-B14F-4D97-AF65-F5344CB8AC3E}">
        <p14:creationId xmlns:p14="http://schemas.microsoft.com/office/powerpoint/2010/main" val="374618403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3CDC613-5ED3-B3E9-44CF-A5BCB110FB06}"/>
              </a:ext>
            </a:extLst>
          </p:cNvPr>
          <p:cNvSpPr txBox="1"/>
          <p:nvPr/>
        </p:nvSpPr>
        <p:spPr>
          <a:xfrm>
            <a:off x="670674" y="327986"/>
            <a:ext cx="3523089" cy="553998"/>
          </a:xfrm>
          <a:prstGeom prst="rect">
            <a:avLst/>
          </a:prstGeom>
          <a:noFill/>
        </p:spPr>
        <p:txBody>
          <a:bodyPr wrap="square" rtlCol="0">
            <a:spAutoFit/>
          </a:bodyPr>
          <a:lstStyle/>
          <a:p>
            <a:r>
              <a:rPr lang="en-US" sz="3000" b="1" u="sng">
                <a:latin typeface="Times New Roman" panose="02020603050405020304" pitchFamily="18" charset="0"/>
                <a:cs typeface="Times New Roman" panose="02020603050405020304" pitchFamily="18" charset="0"/>
              </a:rPr>
              <a:t>Activity diagram </a:t>
            </a:r>
          </a:p>
        </p:txBody>
      </p:sp>
      <p:pic>
        <p:nvPicPr>
          <p:cNvPr id="3" name="Picture 2">
            <a:extLst>
              <a:ext uri="{FF2B5EF4-FFF2-40B4-BE49-F238E27FC236}">
                <a16:creationId xmlns:a16="http://schemas.microsoft.com/office/drawing/2014/main" id="{174E6E85-E420-EE43-1BD0-A0C0FB172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74513" y="205273"/>
            <a:ext cx="6104982" cy="6447453"/>
          </a:xfrm>
          <a:prstGeom prst="rect">
            <a:avLst/>
          </a:prstGeom>
        </p:spPr>
      </p:pic>
      <p:sp>
        <p:nvSpPr>
          <p:cNvPr id="5" name="TextBox 4">
            <a:extLst>
              <a:ext uri="{FF2B5EF4-FFF2-40B4-BE49-F238E27FC236}">
                <a16:creationId xmlns:a16="http://schemas.microsoft.com/office/drawing/2014/main" id="{9A21689B-E2B9-BD18-4E93-F71BEADF2C57}"/>
              </a:ext>
            </a:extLst>
          </p:cNvPr>
          <p:cNvSpPr txBox="1"/>
          <p:nvPr/>
        </p:nvSpPr>
        <p:spPr>
          <a:xfrm>
            <a:off x="1304345" y="3508310"/>
            <a:ext cx="2255746" cy="369332"/>
          </a:xfrm>
          <a:prstGeom prst="rect">
            <a:avLst/>
          </a:prstGeom>
          <a:noFill/>
        </p:spPr>
        <p:txBody>
          <a:bodyPr wrap="none" rtlCol="0">
            <a:spAutoFit/>
          </a:bodyPr>
          <a:lstStyle/>
          <a:p>
            <a:r>
              <a:rPr lang="en-US" b="1" dirty="0" err="1">
                <a:latin typeface="Times New Roman" panose="02020603050405020304" pitchFamily="18" charset="0"/>
                <a:cs typeface="Times New Roman" panose="02020603050405020304" pitchFamily="18" charset="0"/>
              </a:rPr>
              <a:t>Quản</a:t>
            </a:r>
            <a:r>
              <a:rPr lang="en-US" b="1" dirty="0">
                <a:latin typeface="Times New Roman" panose="02020603050405020304" pitchFamily="18" charset="0"/>
                <a:cs typeface="Times New Roman" panose="02020603050405020304" pitchFamily="18" charset="0"/>
              </a:rPr>
              <a:t> Lý </a:t>
            </a:r>
            <a:r>
              <a:rPr lang="en-US" b="1" dirty="0" err="1">
                <a:latin typeface="Times New Roman" panose="02020603050405020304" pitchFamily="18" charset="0"/>
                <a:cs typeface="Times New Roman" panose="02020603050405020304" pitchFamily="18" charset="0"/>
              </a:rPr>
              <a:t>Nhập</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Hàng</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245601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87ABAD-F7C5-D429-C6C0-6505ED2D3612}"/>
              </a:ext>
            </a:extLst>
          </p:cNvPr>
          <p:cNvSpPr txBox="1"/>
          <p:nvPr/>
        </p:nvSpPr>
        <p:spPr>
          <a:xfrm>
            <a:off x="568960" y="487680"/>
            <a:ext cx="5083443" cy="646331"/>
          </a:xfrm>
          <a:prstGeom prst="rect">
            <a:avLst/>
          </a:prstGeom>
          <a:noFill/>
        </p:spPr>
        <p:txBody>
          <a:bodyPr wrap="none" rtlCol="0">
            <a:spAutoFit/>
          </a:bodyPr>
          <a:lstStyle/>
          <a:p>
            <a:r>
              <a:rPr lang="en-US" sz="3600" b="1" u="sng" dirty="0">
                <a:latin typeface="Times New Roman" panose="02020603050405020304" pitchFamily="18" charset="0"/>
                <a:cs typeface="Times New Roman" panose="02020603050405020304" pitchFamily="18" charset="0"/>
              </a:rPr>
              <a:t>Sequence diagram Login</a:t>
            </a:r>
          </a:p>
        </p:txBody>
      </p:sp>
      <p:pic>
        <p:nvPicPr>
          <p:cNvPr id="4" name="Picture 3">
            <a:extLst>
              <a:ext uri="{FF2B5EF4-FFF2-40B4-BE49-F238E27FC236}">
                <a16:creationId xmlns:a16="http://schemas.microsoft.com/office/drawing/2014/main" id="{58651642-E0DB-CE58-B493-11BCAC219C4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9720" y="1609724"/>
            <a:ext cx="9890760" cy="4760595"/>
          </a:xfrm>
          <a:prstGeom prst="rect">
            <a:avLst/>
          </a:prstGeom>
          <a:noFill/>
          <a:ln>
            <a:noFill/>
          </a:ln>
        </p:spPr>
      </p:pic>
    </p:spTree>
    <p:extLst>
      <p:ext uri="{BB962C8B-B14F-4D97-AF65-F5344CB8AC3E}">
        <p14:creationId xmlns:p14="http://schemas.microsoft.com/office/powerpoint/2010/main" val="291714952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B089790-F4B6-46A7-BB28-7B74A9A9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diagram of a diagram&#10;&#10;Description automatically generated">
            <a:extLst>
              <a:ext uri="{FF2B5EF4-FFF2-40B4-BE49-F238E27FC236}">
                <a16:creationId xmlns:a16="http://schemas.microsoft.com/office/drawing/2014/main" id="{E96DF1A2-162B-E1FB-D36C-B19CA6A3A85E}"/>
              </a:ext>
            </a:extLst>
          </p:cNvPr>
          <p:cNvPicPr>
            <a:picLocks noChangeAspect="1"/>
          </p:cNvPicPr>
          <p:nvPr/>
        </p:nvPicPr>
        <p:blipFill rotWithShape="1">
          <a:blip r:embed="rId2"/>
          <a:srcRect t="2607" b="4792"/>
          <a:stretch/>
        </p:blipFill>
        <p:spPr>
          <a:xfrm>
            <a:off x="1047807" y="1244835"/>
            <a:ext cx="10096385" cy="5025245"/>
          </a:xfrm>
          <a:prstGeom prst="rect">
            <a:avLst/>
          </a:prstGeom>
        </p:spPr>
      </p:pic>
      <p:grpSp>
        <p:nvGrpSpPr>
          <p:cNvPr id="9" name="Group 8">
            <a:extLst>
              <a:ext uri="{FF2B5EF4-FFF2-40B4-BE49-F238E27FC236}">
                <a16:creationId xmlns:a16="http://schemas.microsoft.com/office/drawing/2014/main" id="{9DE3F54D-33BC-4382-A2AB-5E002F0F11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5029199"/>
            <a:ext cx="12228128" cy="1828800"/>
            <a:chOff x="-305" y="2987478"/>
            <a:chExt cx="12188952" cy="1828800"/>
          </a:xfrm>
        </p:grpSpPr>
        <p:sp>
          <p:nvSpPr>
            <p:cNvPr id="10" name="Freeform: Shape 9">
              <a:extLst>
                <a:ext uri="{FF2B5EF4-FFF2-40B4-BE49-F238E27FC236}">
                  <a16:creationId xmlns:a16="http://schemas.microsoft.com/office/drawing/2014/main" id="{6798451A-4EC8-4869-8DFB-BCE4E00BE5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60ECD12F-47FF-48FE-A827-069775A8A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48928757-970C-4B99-9F9C-0C07E4A945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13" name="Freeform: Shape 12">
              <a:extLst>
                <a:ext uri="{FF2B5EF4-FFF2-40B4-BE49-F238E27FC236}">
                  <a16:creationId xmlns:a16="http://schemas.microsoft.com/office/drawing/2014/main" id="{1213505B-6136-49EC-951C-1FDA2A6C5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
        <p:nvSpPr>
          <p:cNvPr id="4" name="TextBox 3">
            <a:extLst>
              <a:ext uri="{FF2B5EF4-FFF2-40B4-BE49-F238E27FC236}">
                <a16:creationId xmlns:a16="http://schemas.microsoft.com/office/drawing/2014/main" id="{60ECB271-D9DE-B9C1-1498-808781B09CC2}"/>
              </a:ext>
            </a:extLst>
          </p:cNvPr>
          <p:cNvSpPr txBox="1"/>
          <p:nvPr/>
        </p:nvSpPr>
        <p:spPr>
          <a:xfrm>
            <a:off x="568960" y="487680"/>
            <a:ext cx="3813865" cy="646331"/>
          </a:xfrm>
          <a:prstGeom prst="rect">
            <a:avLst/>
          </a:prstGeom>
          <a:noFill/>
        </p:spPr>
        <p:txBody>
          <a:bodyPr wrap="none" rtlCol="0">
            <a:spAutoFit/>
          </a:bodyPr>
          <a:lstStyle/>
          <a:p>
            <a:r>
              <a:rPr lang="en-US" sz="3600" b="1" u="sng">
                <a:latin typeface="Times New Roman" panose="02020603050405020304" pitchFamily="18" charset="0"/>
                <a:cs typeface="Times New Roman" panose="02020603050405020304" pitchFamily="18" charset="0"/>
              </a:rPr>
              <a:t>Sequence diagram</a:t>
            </a:r>
          </a:p>
        </p:txBody>
      </p:sp>
    </p:spTree>
    <p:extLst>
      <p:ext uri="{BB962C8B-B14F-4D97-AF65-F5344CB8AC3E}">
        <p14:creationId xmlns:p14="http://schemas.microsoft.com/office/powerpoint/2010/main" val="369531527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AD81CF-780D-E6BB-622A-FD6D1C2E3219}"/>
              </a:ext>
            </a:extLst>
          </p:cNvPr>
          <p:cNvSpPr txBox="1"/>
          <p:nvPr/>
        </p:nvSpPr>
        <p:spPr>
          <a:xfrm>
            <a:off x="568960" y="2681618"/>
            <a:ext cx="3220201" cy="1200329"/>
          </a:xfrm>
          <a:prstGeom prst="rect">
            <a:avLst/>
          </a:prstGeom>
          <a:noFill/>
        </p:spPr>
        <p:txBody>
          <a:bodyPr wrap="square" rtlCol="0">
            <a:spAutoFit/>
          </a:bodyPr>
          <a:lstStyle/>
          <a:p>
            <a:r>
              <a:rPr lang="en-US" sz="3600" b="1" u="sng" dirty="0">
                <a:latin typeface="Times New Roman" panose="02020603050405020304" pitchFamily="18" charset="0"/>
                <a:cs typeface="Times New Roman" panose="02020603050405020304" pitchFamily="18" charset="0"/>
              </a:rPr>
              <a:t>Sequence diagram</a:t>
            </a:r>
          </a:p>
        </p:txBody>
      </p:sp>
      <p:pic>
        <p:nvPicPr>
          <p:cNvPr id="3" name="Picture 2">
            <a:extLst>
              <a:ext uri="{FF2B5EF4-FFF2-40B4-BE49-F238E27FC236}">
                <a16:creationId xmlns:a16="http://schemas.microsoft.com/office/drawing/2014/main" id="{F18140D8-18C5-3639-A468-3D3D035452D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23360" y="144780"/>
            <a:ext cx="7599680" cy="6614160"/>
          </a:xfrm>
          <a:prstGeom prst="rect">
            <a:avLst/>
          </a:prstGeom>
          <a:noFill/>
          <a:ln>
            <a:noFill/>
          </a:ln>
        </p:spPr>
      </p:pic>
    </p:spTree>
    <p:extLst>
      <p:ext uri="{BB962C8B-B14F-4D97-AF65-F5344CB8AC3E}">
        <p14:creationId xmlns:p14="http://schemas.microsoft.com/office/powerpoint/2010/main" val="122827945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494F7B-B33A-0D03-8079-91706E917EDD}"/>
              </a:ext>
            </a:extLst>
          </p:cNvPr>
          <p:cNvPicPr>
            <a:picLocks noChangeAspect="1"/>
          </p:cNvPicPr>
          <p:nvPr/>
        </p:nvPicPr>
        <p:blipFill rotWithShape="1">
          <a:blip r:embed="rId2"/>
          <a:srcRect b="1000"/>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5" name="TextBox 4">
            <a:extLst>
              <a:ext uri="{FF2B5EF4-FFF2-40B4-BE49-F238E27FC236}">
                <a16:creationId xmlns:a16="http://schemas.microsoft.com/office/drawing/2014/main" id="{3F57202B-0484-8A52-B5D5-7D48397496CD}"/>
              </a:ext>
            </a:extLst>
          </p:cNvPr>
          <p:cNvSpPr txBox="1"/>
          <p:nvPr/>
        </p:nvSpPr>
        <p:spPr>
          <a:xfrm>
            <a:off x="694842" y="1356437"/>
            <a:ext cx="5383764" cy="4524315"/>
          </a:xfrm>
          <a:prstGeom prst="rect">
            <a:avLst/>
          </a:prstGeom>
          <a:noFill/>
        </p:spPr>
        <p:txBody>
          <a:bodyPr wrap="square" rtlCol="0">
            <a:spAutoFit/>
          </a:bodyPr>
          <a:lstStyle/>
          <a:p>
            <a:r>
              <a:rPr lang="en-US" sz="1800" dirty="0" err="1">
                <a:solidFill>
                  <a:srgbClr val="000000"/>
                </a:solidFill>
                <a:effectLst/>
                <a:latin typeface="Times New Roman" panose="02020603050405020304" pitchFamily="18" charset="0"/>
                <a:ea typeface="Calibri" panose="020F0502020204030204" pitchFamily="34" charset="0"/>
              </a:rPr>
              <a:t>Thời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gian</a:t>
            </a:r>
            <a:r>
              <a:rPr lang="en-US" sz="1800" dirty="0">
                <a:solidFill>
                  <a:srgbClr val="000000"/>
                </a:solidFill>
                <a:effectLst/>
                <a:latin typeface="Times New Roman" panose="02020603050405020304" pitchFamily="18" charset="0"/>
                <a:ea typeface="Calibri" panose="020F0502020204030204" pitchFamily="34" charset="0"/>
              </a:rPr>
              <a:t> qua do </a:t>
            </a:r>
            <a:r>
              <a:rPr lang="en-US" sz="1800" dirty="0" err="1">
                <a:solidFill>
                  <a:srgbClr val="000000"/>
                </a:solidFill>
                <a:effectLst/>
                <a:latin typeface="Times New Roman" panose="02020603050405020304" pitchFamily="18" charset="0"/>
                <a:ea typeface="Calibri" panose="020F0502020204030204" pitchFamily="34" charset="0"/>
              </a:rPr>
              <a:t>nhu</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cầu</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mua</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sắm</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của</a:t>
            </a:r>
            <a:r>
              <a:rPr lang="en-US" sz="1800" dirty="0">
                <a:solidFill>
                  <a:srgbClr val="000000"/>
                </a:solidFill>
                <a:effectLst/>
                <a:latin typeface="Times New Roman" panose="02020603050405020304" pitchFamily="18" charset="0"/>
                <a:ea typeface="Calibri" panose="020F0502020204030204" pitchFamily="34" charset="0"/>
              </a:rPr>
              <a:t> con </a:t>
            </a:r>
            <a:r>
              <a:rPr lang="en-US" sz="1800" dirty="0" err="1">
                <a:solidFill>
                  <a:srgbClr val="000000"/>
                </a:solidFill>
                <a:effectLst/>
                <a:latin typeface="Times New Roman" panose="02020603050405020304" pitchFamily="18" charset="0"/>
                <a:ea typeface="Calibri" panose="020F0502020204030204" pitchFamily="34" charset="0"/>
              </a:rPr>
              <a:t>người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ngày</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càng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tăng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cao</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nên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sự</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đòi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hỏi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đáp</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ứng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nhu</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cầu</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về</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hàng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hóa</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cũng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như</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sản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phẩm</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ngày</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càng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trở</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nên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đa</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dạng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Mặt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khác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với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sự</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xuất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hiện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số</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lượng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lớn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những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siêu</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thị</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lớn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vừa</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nhỏ</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và</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lẻ</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nên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nhu</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cầu</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quản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lý</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sản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phẩm</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cũng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như</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quá</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trình</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nhập</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gặp</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nhiều</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khó</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khăn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tạo</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nên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rất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nhiều</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sai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sót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không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thể</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tránh</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khỏi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đơn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cử</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như</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trong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quá</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trình</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xuất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nhập</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hàng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hóa</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chỉ</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cần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một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sơ</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hở</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nhỏ</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của</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nhân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viên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về</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việc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kiểm</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đếm</a:t>
            </a:r>
            <a:r>
              <a:rPr lang="en-US" sz="1800" dirty="0">
                <a:solidFill>
                  <a:srgbClr val="000000"/>
                </a:solidFill>
                <a:effectLst/>
                <a:latin typeface="Times New Roman" panose="02020603050405020304" pitchFamily="18" charset="0"/>
                <a:ea typeface="Calibri" panose="020F0502020204030204" pitchFamily="34" charset="0"/>
              </a:rPr>
              <a:t>, hay </a:t>
            </a:r>
            <a:r>
              <a:rPr lang="en-US" sz="1800" dirty="0" err="1">
                <a:solidFill>
                  <a:srgbClr val="000000"/>
                </a:solidFill>
                <a:effectLst/>
                <a:latin typeface="Times New Roman" panose="02020603050405020304" pitchFamily="18" charset="0"/>
                <a:ea typeface="Calibri" panose="020F0502020204030204" pitchFamily="34" charset="0"/>
              </a:rPr>
              <a:t>thiếu</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sót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trong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vấn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đề</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ghi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chú</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quên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nhập</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chứng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từ</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chứng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từ</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bị</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mất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sẽ</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dẫn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đến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số</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liệu</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cập</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nhật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không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được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chính</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xác</a:t>
            </a:r>
            <a:r>
              <a:rPr lang="en-US" sz="1800" dirty="0">
                <a:solidFill>
                  <a:srgbClr val="000000"/>
                </a:solidFill>
                <a:effectLst/>
                <a:latin typeface="Times New Roman" panose="02020603050405020304" pitchFamily="18" charset="0"/>
                <a:ea typeface="Calibri" panose="020F0502020204030204" pitchFamily="34" charset="0"/>
              </a:rPr>
              <a:t>, hay </a:t>
            </a:r>
            <a:r>
              <a:rPr lang="en-US" sz="1800" dirty="0" err="1">
                <a:solidFill>
                  <a:srgbClr val="000000"/>
                </a:solidFill>
                <a:effectLst/>
                <a:latin typeface="Times New Roman" panose="02020603050405020304" pitchFamily="18" charset="0"/>
                <a:ea typeface="Calibri" panose="020F0502020204030204" pitchFamily="34" charset="0"/>
              </a:rPr>
              <a:t>việc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quản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lý</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hàng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tồn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kho</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là</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một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trong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những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vấn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nạn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những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khó</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khăn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nhất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khi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quản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lý</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bằng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thủ</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công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Giấy</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tờ</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cồng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kềnh</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thất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thoát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số</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liệu</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hàng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hóa</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thất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lạc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mà</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không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biết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nguyên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nhân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từ</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đâu</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gây</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ảnh</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hưởng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đến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năng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suất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lợi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nhuận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của</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cửa</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hàng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doanh</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nghiệp</a:t>
            </a:r>
            <a:r>
              <a:rPr lang="en-US" sz="1800" dirty="0">
                <a:solidFill>
                  <a:srgbClr val="000000"/>
                </a:solidFill>
                <a:effectLst/>
                <a:latin typeface="Times New Roman" panose="02020603050405020304" pitchFamily="18" charset="0"/>
                <a:ea typeface="Calibri" panose="020F0502020204030204" pitchFamily="34" charset="0"/>
              </a:rPr>
              <a:t>.</a:t>
            </a:r>
            <a:endParaRPr lang="en-US" dirty="0"/>
          </a:p>
        </p:txBody>
      </p:sp>
    </p:spTree>
    <p:extLst>
      <p:ext uri="{BB962C8B-B14F-4D97-AF65-F5344CB8AC3E}">
        <p14:creationId xmlns:p14="http://schemas.microsoft.com/office/powerpoint/2010/main" val="195429518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80D185-857F-C55B-A666-1383D0ECB52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7384" y="1682228"/>
            <a:ext cx="9196755" cy="4320073"/>
          </a:xfrm>
          <a:prstGeom prst="rect">
            <a:avLst/>
          </a:prstGeom>
          <a:noFill/>
          <a:ln>
            <a:noFill/>
          </a:ln>
        </p:spPr>
      </p:pic>
      <p:sp>
        <p:nvSpPr>
          <p:cNvPr id="4" name="TextBox 3">
            <a:extLst>
              <a:ext uri="{FF2B5EF4-FFF2-40B4-BE49-F238E27FC236}">
                <a16:creationId xmlns:a16="http://schemas.microsoft.com/office/drawing/2014/main" id="{ED19F521-43FC-8776-DBFD-FA96D8395935}"/>
              </a:ext>
            </a:extLst>
          </p:cNvPr>
          <p:cNvSpPr txBox="1"/>
          <p:nvPr/>
        </p:nvSpPr>
        <p:spPr>
          <a:xfrm>
            <a:off x="1583872" y="725069"/>
            <a:ext cx="6097554" cy="584775"/>
          </a:xfrm>
          <a:prstGeom prst="rect">
            <a:avLst/>
          </a:prstGeom>
          <a:noFill/>
        </p:spPr>
        <p:txBody>
          <a:bodyPr wrap="square">
            <a:spAutoFit/>
          </a:bodyPr>
          <a:lstStyle/>
          <a:p>
            <a:r>
              <a:rPr lang="en-US" sz="3200" b="1" u="sng" dirty="0">
                <a:latin typeface="Times New Roman" panose="02020603050405020304" pitchFamily="18" charset="0"/>
                <a:cs typeface="Times New Roman" panose="02020603050405020304" pitchFamily="18" charset="0"/>
              </a:rPr>
              <a:t>Class Diagram:</a:t>
            </a:r>
          </a:p>
        </p:txBody>
      </p:sp>
    </p:spTree>
    <p:extLst>
      <p:ext uri="{BB962C8B-B14F-4D97-AF65-F5344CB8AC3E}">
        <p14:creationId xmlns:p14="http://schemas.microsoft.com/office/powerpoint/2010/main" val="404260958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CBAAD8D-ABCB-172A-468A-EF18125EBE3A}"/>
              </a:ext>
            </a:extLst>
          </p:cNvPr>
          <p:cNvSpPr txBox="1"/>
          <p:nvPr/>
        </p:nvSpPr>
        <p:spPr>
          <a:xfrm>
            <a:off x="3048778" y="3241962"/>
            <a:ext cx="6097554" cy="374077"/>
          </a:xfrm>
          <a:prstGeom prst="rect">
            <a:avLst/>
          </a:prstGeom>
          <a:noFill/>
        </p:spPr>
        <p:txBody>
          <a:bodyPr wrap="square">
            <a:spAutoFit/>
          </a:bodyPr>
          <a:lstStyle/>
          <a:p>
            <a:pPr marL="342900" marR="0" lvl="0" indent="-342900" algn="just">
              <a:lnSpc>
                <a:spcPct val="107000"/>
              </a:lnSpc>
              <a:spcBef>
                <a:spcPts val="600"/>
              </a:spcBef>
              <a:spcAft>
                <a:spcPts val="600"/>
              </a:spcAft>
              <a:buFont typeface="Symbol" panose="05050102010706020507" pitchFamily="18" charset="2"/>
              <a:buChar char=""/>
            </a:pP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Tăng</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doanh</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thu</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bán</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Giảm</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Thiểu</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Rủi</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Ro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mất</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Tiền</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ED8318C0-A7C8-7531-34A9-E1FD1626D68D}"/>
              </a:ext>
            </a:extLst>
          </p:cNvPr>
          <p:cNvPicPr>
            <a:picLocks noChangeAspect="1"/>
          </p:cNvPicPr>
          <p:nvPr/>
        </p:nvPicPr>
        <p:blipFill rotWithShape="1">
          <a:blip r:embed="rId2"/>
          <a:srcRect r="9091" b="23677"/>
          <a:stretch/>
        </p:blipFill>
        <p:spPr>
          <a:xfrm>
            <a:off x="20" y="10"/>
            <a:ext cx="12191980" cy="6857990"/>
          </a:xfrm>
          <a:prstGeom prst="rect">
            <a:avLst/>
          </a:prstGeom>
        </p:spPr>
      </p:pic>
      <p:pic>
        <p:nvPicPr>
          <p:cNvPr id="7" name="Picture 6">
            <a:extLst>
              <a:ext uri="{FF2B5EF4-FFF2-40B4-BE49-F238E27FC236}">
                <a16:creationId xmlns:a16="http://schemas.microsoft.com/office/drawing/2014/main" id="{E032F7F7-D2C7-F76F-7211-CE0D12C73BB6}"/>
              </a:ext>
            </a:extLst>
          </p:cNvPr>
          <p:cNvPicPr>
            <a:picLocks noChangeAspect="1"/>
          </p:cNvPicPr>
          <p:nvPr/>
        </p:nvPicPr>
        <p:blipFill rotWithShape="1">
          <a:blip r:embed="rId2"/>
          <a:srcRect r="9091" b="23677"/>
          <a:stretch/>
        </p:blipFill>
        <p:spPr>
          <a:xfrm>
            <a:off x="20" y="10"/>
            <a:ext cx="12191980" cy="6857990"/>
          </a:xfrm>
          <a:prstGeom prst="rect">
            <a:avLst/>
          </a:prstGeom>
        </p:spPr>
      </p:pic>
      <p:sp>
        <p:nvSpPr>
          <p:cNvPr id="8" name="Rectangle 7">
            <a:extLst>
              <a:ext uri="{FF2B5EF4-FFF2-40B4-BE49-F238E27FC236}">
                <a16:creationId xmlns:a16="http://schemas.microsoft.com/office/drawing/2014/main" id="{8A3E1318-441C-3F51-C729-1911C2E7C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52DDECAC-5C61-17D6-46D8-54FEC5E017C5}"/>
              </a:ext>
            </a:extLst>
          </p:cNvPr>
          <p:cNvSpPr>
            <a:spLocks noGrp="1"/>
          </p:cNvSpPr>
          <p:nvPr>
            <p:ph type="title"/>
          </p:nvPr>
        </p:nvSpPr>
        <p:spPr>
          <a:xfrm>
            <a:off x="838200" y="153192"/>
            <a:ext cx="10515600" cy="1325563"/>
          </a:xfrm>
        </p:spPr>
        <p:txBody>
          <a:bodyPr>
            <a:normAutofit/>
          </a:bodyPr>
          <a:lstStyle/>
          <a:p>
            <a:r>
              <a:rPr lang="en-US" b="1" dirty="0" err="1"/>
              <a:t>Tổng</a:t>
            </a:r>
            <a:r>
              <a:rPr lang="en-US" b="1" dirty="0"/>
              <a:t> </a:t>
            </a:r>
            <a:r>
              <a:rPr lang="en-US" b="1" dirty="0" err="1"/>
              <a:t>kết</a:t>
            </a:r>
            <a:endParaRPr lang="en-US" b="1" dirty="0"/>
          </a:p>
        </p:txBody>
      </p:sp>
      <p:sp>
        <p:nvSpPr>
          <p:cNvPr id="10" name="Content Placeholder 2">
            <a:extLst>
              <a:ext uri="{FF2B5EF4-FFF2-40B4-BE49-F238E27FC236}">
                <a16:creationId xmlns:a16="http://schemas.microsoft.com/office/drawing/2014/main" id="{04A0E0DC-8374-AB63-3808-207D741CCE78}"/>
              </a:ext>
            </a:extLst>
          </p:cNvPr>
          <p:cNvSpPr txBox="1">
            <a:spLocks/>
          </p:cNvSpPr>
          <p:nvPr/>
        </p:nvSpPr>
        <p:spPr>
          <a:xfrm>
            <a:off x="838200" y="1456990"/>
            <a:ext cx="10515600" cy="524781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200"/>
              </a:spcBef>
              <a:buFont typeface="Arial" panose="020B0604020202020204" pitchFamily="34" charset="0"/>
              <a:buNone/>
              <a:tabLst>
                <a:tab pos="228600" algn="l"/>
              </a:tabLst>
            </a:pPr>
            <a:r>
              <a:rPr lang="en-US" sz="2400" b="1" u="sng" dirty="0">
                <a:ea typeface="Calibri" panose="020F0502020204030204" pitchFamily="34" charset="0"/>
              </a:rPr>
              <a:t>I. ƯU ĐIỂM CỦA PHẦN MỀM</a:t>
            </a:r>
            <a:endParaRPr lang="en-US" sz="2400" b="1" u="sng" dirty="0">
              <a:latin typeface="Calibri Light" panose="020F0302020204030204" pitchFamily="34" charset="0"/>
              <a:ea typeface="DengXian Light" panose="02010600030101010101" pitchFamily="2" charset="-122"/>
            </a:endParaRPr>
          </a:p>
          <a:p>
            <a:pPr>
              <a:tabLst>
                <a:tab pos="400050" algn="l"/>
              </a:tabLst>
            </a:pPr>
            <a:r>
              <a:rPr lang="en-US" sz="2400" dirty="0">
                <a:ea typeface="Calibri" panose="020F0502020204030204" pitchFamily="34"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Tăng</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doanh</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thu</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bán</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Giảm</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Thiểu</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Rủi</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Ro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mất</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Tiền</a:t>
            </a:r>
            <a:endParaRPr lang="en-US" sz="1800" b="1" dirty="0">
              <a:solidFill>
                <a:srgbClr val="000000"/>
              </a:solidFill>
              <a:ea typeface="Calibri" panose="020F0502020204030204" pitchFamily="34" charset="0"/>
            </a:endParaRPr>
          </a:p>
          <a:p>
            <a:pPr marL="0" indent="0">
              <a:buNone/>
              <a:tabLst>
                <a:tab pos="400050" algn="l"/>
              </a:tabLs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tabLst>
                <a:tab pos="400050" algn="l"/>
              </a:tabLst>
            </a:pP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Kiểm</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kê</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tốt</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Hóa</a:t>
            </a:r>
            <a:endParaRPr lang="en-US" sz="1800" b="1" dirty="0">
              <a:solidFill>
                <a:srgbClr val="000000"/>
              </a:solidFill>
              <a:ea typeface="Calibri" panose="020F0502020204030204" pitchFamily="34" charset="0"/>
            </a:endParaRPr>
          </a:p>
          <a:p>
            <a:pPr>
              <a:tabLst>
                <a:tab pos="400050" algn="l"/>
              </a:tabLs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tabLst>
                <a:tab pos="400050" algn="l"/>
              </a:tabLst>
            </a:pP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Kiểm</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kê</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tốt</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Phiếu</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Chi,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Phiếu</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Xuất</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quá</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trình</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nhập</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bán</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hàng</a:t>
            </a:r>
            <a:endPar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tabLst>
                <a:tab pos="400050" algn="l"/>
              </a:tabLs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tabLst>
                <a:tab pos="400050" algn="l"/>
              </a:tabLst>
            </a:pP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Giảm</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chi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phí</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vận</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hành</a:t>
            </a:r>
            <a:endParaRPr lang="en-US" sz="1800" b="1" dirty="0">
              <a:solidFill>
                <a:srgbClr val="000000"/>
              </a:solidFill>
              <a:ea typeface="Calibri" panose="020F0502020204030204" pitchFamily="34" charset="0"/>
            </a:endParaRPr>
          </a:p>
          <a:p>
            <a:pPr marL="0" indent="0">
              <a:buNone/>
              <a:tabLst>
                <a:tab pos="400050" algn="l"/>
              </a:tabLs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tabLst>
                <a:tab pos="400050" algn="l"/>
              </a:tabLst>
            </a:pP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Nâng</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cao</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hiệu</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quả</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hoạt</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động</a:t>
            </a:r>
            <a:endParaRPr lang="en-US" sz="1800" b="1" dirty="0">
              <a:solidFill>
                <a:srgbClr val="000000"/>
              </a:solidFill>
              <a:ea typeface="Calibri" panose="020F0502020204030204" pitchFamily="34" charset="0"/>
            </a:endParaRPr>
          </a:p>
          <a:p>
            <a:pPr marL="0" indent="0">
              <a:buNone/>
              <a:tabLst>
                <a:tab pos="400050" algn="l"/>
              </a:tabLs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tabLst>
                <a:tab pos="400050" algn="l"/>
              </a:tabLst>
            </a:pP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Chương</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Trình</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Khuyến</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Mãi</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Độc</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Đáo</a:t>
            </a:r>
            <a:endParaRPr lang="en-US" sz="1800" b="1" dirty="0">
              <a:solidFill>
                <a:srgbClr val="000000"/>
              </a:solidFill>
              <a:ea typeface="Calibri" panose="020F0502020204030204" pitchFamily="34" charset="0"/>
            </a:endParaRPr>
          </a:p>
          <a:p>
            <a:pPr marL="0" indent="0">
              <a:buNone/>
              <a:tabLst>
                <a:tab pos="400050" algn="l"/>
              </a:tabLs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tabLst>
                <a:tab pos="400050" algn="l"/>
              </a:tabLs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Giao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Diện</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Dùng</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cuối</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Thân</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Thiện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tabLst>
                <a:tab pos="400050" algn="l"/>
              </a:tabLst>
            </a:pPr>
            <a:endParaRPr lang="en-US" sz="2400" dirty="0"/>
          </a:p>
        </p:txBody>
      </p:sp>
    </p:spTree>
    <p:extLst>
      <p:ext uri="{BB962C8B-B14F-4D97-AF65-F5344CB8AC3E}">
        <p14:creationId xmlns:p14="http://schemas.microsoft.com/office/powerpoint/2010/main" val="150039807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568AA9-1B86-09DF-F624-A0F597537C08}"/>
              </a:ext>
            </a:extLst>
          </p:cNvPr>
          <p:cNvPicPr>
            <a:picLocks noChangeAspect="1"/>
          </p:cNvPicPr>
          <p:nvPr/>
        </p:nvPicPr>
        <p:blipFill rotWithShape="1">
          <a:blip r:embed="rId2"/>
          <a:srcRect r="9091" b="23677"/>
          <a:stretch/>
        </p:blipFill>
        <p:spPr>
          <a:xfrm>
            <a:off x="20" y="10"/>
            <a:ext cx="12191980" cy="6857990"/>
          </a:xfrm>
          <a:prstGeom prst="rect">
            <a:avLst/>
          </a:prstGeom>
        </p:spPr>
      </p:pic>
      <p:sp>
        <p:nvSpPr>
          <p:cNvPr id="14" name="Rectangle 13">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65C00B6-1028-D313-C940-D1293E60004E}"/>
              </a:ext>
            </a:extLst>
          </p:cNvPr>
          <p:cNvSpPr>
            <a:spLocks noGrp="1"/>
          </p:cNvSpPr>
          <p:nvPr>
            <p:ph type="title"/>
          </p:nvPr>
        </p:nvSpPr>
        <p:spPr>
          <a:xfrm>
            <a:off x="838200" y="153192"/>
            <a:ext cx="10515600" cy="1325563"/>
          </a:xfrm>
        </p:spPr>
        <p:txBody>
          <a:bodyPr>
            <a:normAutofit/>
          </a:bodyPr>
          <a:lstStyle/>
          <a:p>
            <a:r>
              <a:rPr lang="en-US" b="1" dirty="0" err="1"/>
              <a:t>Tổng</a:t>
            </a:r>
            <a:r>
              <a:rPr lang="en-US" b="1" dirty="0"/>
              <a:t> </a:t>
            </a:r>
            <a:r>
              <a:rPr lang="en-US" b="1" dirty="0" err="1"/>
              <a:t>kết</a:t>
            </a:r>
            <a:endParaRPr lang="en-US" b="1" dirty="0"/>
          </a:p>
        </p:txBody>
      </p:sp>
      <p:sp>
        <p:nvSpPr>
          <p:cNvPr id="3" name="Content Placeholder 2">
            <a:extLst>
              <a:ext uri="{FF2B5EF4-FFF2-40B4-BE49-F238E27FC236}">
                <a16:creationId xmlns:a16="http://schemas.microsoft.com/office/drawing/2014/main" id="{B461E0C0-B1A7-F88C-5077-D2A2CE72F3C1}"/>
              </a:ext>
            </a:extLst>
          </p:cNvPr>
          <p:cNvSpPr>
            <a:spLocks noGrp="1"/>
          </p:cNvSpPr>
          <p:nvPr>
            <p:ph idx="1"/>
          </p:nvPr>
        </p:nvSpPr>
        <p:spPr>
          <a:xfrm>
            <a:off x="838200" y="1456990"/>
            <a:ext cx="10515600" cy="5247818"/>
          </a:xfrm>
        </p:spPr>
        <p:txBody>
          <a:bodyPr>
            <a:normAutofit lnSpcReduction="10000"/>
          </a:bodyPr>
          <a:lstStyle/>
          <a:p>
            <a:pPr marL="0" indent="0">
              <a:spcBef>
                <a:spcPts val="200"/>
              </a:spcBef>
              <a:buNone/>
              <a:tabLst>
                <a:tab pos="228600" algn="l"/>
              </a:tabLst>
            </a:pPr>
            <a:r>
              <a:rPr lang="en-US" sz="2400" b="1" u="sng" dirty="0">
                <a:effectLst/>
                <a:latin typeface="Times New Roman" panose="02020603050405020304" pitchFamily="18" charset="0"/>
                <a:ea typeface="Calibri" panose="020F0502020204030204" pitchFamily="34" charset="0"/>
                <a:cs typeface="Times New Roman" panose="02020603050405020304" pitchFamily="18" charset="0"/>
              </a:rPr>
              <a:t>I. ƯU ĐIỂM CỦA PHẦN MỀM</a:t>
            </a:r>
            <a:endParaRPr lang="en-US" sz="2400" b="1" u="sng" dirty="0">
              <a:effectLst/>
              <a:latin typeface="Calibri Light" panose="020F0302020204030204" pitchFamily="34" charset="0"/>
              <a:ea typeface="DengXian Light" panose="02010600030101010101" pitchFamily="2" charset="-122"/>
              <a:cs typeface="Times New Roman" panose="02020603050405020304" pitchFamily="18" charset="0"/>
            </a:endParaRPr>
          </a:p>
          <a:p>
            <a:pPr marL="0" indent="0">
              <a:buNone/>
              <a:tabLst>
                <a:tab pos="400050" algn="l"/>
              </a:tabLst>
            </a:pP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Tuy</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không</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phải</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là</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một</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phần</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mềm</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hoàn</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hảo</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nhưng</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phần</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mềm</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này</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đã</a:t>
            </a:r>
            <a:r>
              <a:rPr lang="en-US" sz="2400" dirty="0">
                <a:effectLst/>
                <a:latin typeface="Times New Roman" panose="02020603050405020304" pitchFamily="18" charset="0"/>
                <a:ea typeface="Calibri" panose="020F0502020204030204" pitchFamily="34" charset="0"/>
              </a:rPr>
              <a:t> </a:t>
            </a:r>
            <a:r>
              <a:rPr lang="en-US" sz="2400" b="1" dirty="0" err="1">
                <a:effectLst/>
                <a:latin typeface="Times New Roman" panose="02020603050405020304" pitchFamily="18" charset="0"/>
                <a:ea typeface="Calibri" panose="020F0502020204030204" pitchFamily="34" charset="0"/>
              </a:rPr>
              <a:t>đáp</a:t>
            </a:r>
            <a:r>
              <a:rPr lang="en-US" sz="2400" b="1" dirty="0">
                <a:effectLst/>
                <a:latin typeface="Times New Roman" panose="02020603050405020304" pitchFamily="18" charset="0"/>
                <a:ea typeface="Calibri" panose="020F0502020204030204" pitchFamily="34" charset="0"/>
              </a:rPr>
              <a:t> </a:t>
            </a:r>
            <a:r>
              <a:rPr lang="en-US" sz="2400" b="1" dirty="0" err="1">
                <a:effectLst/>
                <a:latin typeface="Times New Roman" panose="02020603050405020304" pitchFamily="18" charset="0"/>
                <a:ea typeface="Calibri" panose="020F0502020204030204" pitchFamily="34" charset="0"/>
              </a:rPr>
              <a:t>ứng</a:t>
            </a:r>
            <a:r>
              <a:rPr lang="en-US" sz="2400" b="1" dirty="0">
                <a:effectLst/>
                <a:latin typeface="Times New Roman" panose="02020603050405020304" pitchFamily="18" charset="0"/>
                <a:ea typeface="Calibri" panose="020F0502020204030204" pitchFamily="34" charset="0"/>
              </a:rPr>
              <a:t> </a:t>
            </a:r>
            <a:r>
              <a:rPr lang="en-US" sz="2400" b="1" dirty="0" err="1">
                <a:effectLst/>
                <a:latin typeface="Times New Roman" panose="02020603050405020304" pitchFamily="18" charset="0"/>
                <a:ea typeface="Calibri" panose="020F0502020204030204" pitchFamily="34" charset="0"/>
              </a:rPr>
              <a:t>đầy</a:t>
            </a:r>
            <a:r>
              <a:rPr lang="en-US" sz="2400" b="1" dirty="0">
                <a:effectLst/>
                <a:latin typeface="Times New Roman" panose="02020603050405020304" pitchFamily="18" charset="0"/>
                <a:ea typeface="Calibri" panose="020F0502020204030204" pitchFamily="34" charset="0"/>
              </a:rPr>
              <a:t> </a:t>
            </a:r>
            <a:r>
              <a:rPr lang="en-US" sz="2400" b="1" dirty="0" err="1">
                <a:effectLst/>
                <a:latin typeface="Times New Roman" panose="02020603050405020304" pitchFamily="18" charset="0"/>
                <a:ea typeface="Calibri" panose="020F0502020204030204" pitchFamily="34" charset="0"/>
              </a:rPr>
              <a:t>đủ</a:t>
            </a:r>
            <a:r>
              <a:rPr lang="en-US" sz="2400" b="1"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những</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yêu</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cầu</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cơ</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bản</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của</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một</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phần</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mềm</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bán</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hàng</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và</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cũng</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có</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nhiều</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điểm</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nổi</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bật</a:t>
            </a:r>
            <a:r>
              <a:rPr lang="en-US" sz="2400" dirty="0">
                <a:effectLst/>
                <a:latin typeface="Times New Roman" panose="02020603050405020304" pitchFamily="18" charset="0"/>
                <a:ea typeface="Calibri" panose="020F0502020204030204" pitchFamily="34" charset="0"/>
              </a:rPr>
              <a:t>.</a:t>
            </a:r>
            <a:endParaRPr lang="en-US" sz="2400" dirty="0">
              <a:effectLst/>
              <a:latin typeface="Times New Roman" panose="02020603050405020304" pitchFamily="18" charset="0"/>
              <a:ea typeface="Times New Roman" panose="02020603050405020304" pitchFamily="18" charset="0"/>
            </a:endParaRPr>
          </a:p>
          <a:p>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Tự</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hóa</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quy</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trình</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lý</a:t>
            </a:r>
            <a:endPar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Tăng</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cường</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tính</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minh</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bạch</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chính</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xác</a:t>
            </a:r>
            <a:endPar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Marketing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PR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tốt</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hơn</a:t>
            </a:r>
            <a:endPar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Nâng</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cao</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khả</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cạnh</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tranh</a:t>
            </a:r>
            <a:endPar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Nâng</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cao</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trải</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nghiệm</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khách</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hang</a:t>
            </a:r>
          </a:p>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Bảo</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mật</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tin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400" dirty="0"/>
          </a:p>
        </p:txBody>
      </p:sp>
    </p:spTree>
    <p:extLst>
      <p:ext uri="{BB962C8B-B14F-4D97-AF65-F5344CB8AC3E}">
        <p14:creationId xmlns:p14="http://schemas.microsoft.com/office/powerpoint/2010/main" val="380300802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568AA9-1B86-09DF-F624-A0F597537C08}"/>
              </a:ext>
            </a:extLst>
          </p:cNvPr>
          <p:cNvPicPr>
            <a:picLocks noChangeAspect="1"/>
          </p:cNvPicPr>
          <p:nvPr/>
        </p:nvPicPr>
        <p:blipFill rotWithShape="1">
          <a:blip r:embed="rId2"/>
          <a:srcRect r="9091" b="23677"/>
          <a:stretch/>
        </p:blipFill>
        <p:spPr>
          <a:xfrm>
            <a:off x="20" y="10"/>
            <a:ext cx="12191980" cy="6857990"/>
          </a:xfrm>
          <a:prstGeom prst="rect">
            <a:avLst/>
          </a:prstGeom>
        </p:spPr>
      </p:pic>
      <p:sp>
        <p:nvSpPr>
          <p:cNvPr id="14" name="Rectangle 13">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65C00B6-1028-D313-C940-D1293E60004E}"/>
              </a:ext>
            </a:extLst>
          </p:cNvPr>
          <p:cNvSpPr>
            <a:spLocks noGrp="1"/>
          </p:cNvSpPr>
          <p:nvPr>
            <p:ph type="title"/>
          </p:nvPr>
        </p:nvSpPr>
        <p:spPr>
          <a:xfrm>
            <a:off x="838200" y="251514"/>
            <a:ext cx="10515600" cy="1325563"/>
          </a:xfrm>
        </p:spPr>
        <p:txBody>
          <a:bodyPr>
            <a:normAutofit/>
          </a:bodyPr>
          <a:lstStyle/>
          <a:p>
            <a:r>
              <a:rPr lang="en-US" b="1"/>
              <a:t>Tổng kết</a:t>
            </a:r>
          </a:p>
        </p:txBody>
      </p:sp>
      <p:sp>
        <p:nvSpPr>
          <p:cNvPr id="4" name="Content Placeholder 2">
            <a:extLst>
              <a:ext uri="{FF2B5EF4-FFF2-40B4-BE49-F238E27FC236}">
                <a16:creationId xmlns:a16="http://schemas.microsoft.com/office/drawing/2014/main" id="{F517BF6F-E580-346F-FD57-7756B7C9E310}"/>
              </a:ext>
            </a:extLst>
          </p:cNvPr>
          <p:cNvSpPr txBox="1">
            <a:spLocks/>
          </p:cNvSpPr>
          <p:nvPr/>
        </p:nvSpPr>
        <p:spPr>
          <a:xfrm>
            <a:off x="736600" y="145617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spcBef>
                <a:spcPts val="200"/>
              </a:spcBef>
              <a:buFont typeface="Arial" panose="020B0604020202020204" pitchFamily="34" charset="0"/>
              <a:buNone/>
              <a:tabLst>
                <a:tab pos="228600" algn="l"/>
              </a:tabLst>
            </a:pPr>
            <a:r>
              <a:rPr lang="en-US" b="1" u="sng" dirty="0">
                <a:ea typeface="Calibri" panose="020F0502020204030204" pitchFamily="34" charset="0"/>
              </a:rPr>
              <a:t>II. NHƯỢC ĐIỂM CỦA PHẦN MỀM</a:t>
            </a:r>
            <a:endParaRPr lang="en-US" b="1" u="sng" dirty="0">
              <a:latin typeface="Calibri Light" panose="020F0302020204030204" pitchFamily="34" charset="0"/>
              <a:ea typeface="DengXian Light" panose="02010600030101010101" pitchFamily="2" charset="-122"/>
            </a:endParaRPr>
          </a:p>
          <a:p>
            <a:pPr marL="0" marR="0" algn="just">
              <a:lnSpc>
                <a:spcPct val="107000"/>
              </a:lnSpc>
              <a:spcBef>
                <a:spcPts val="600"/>
              </a:spcBef>
              <a:spcAft>
                <a:spcPts val="600"/>
              </a:spcAft>
            </a:pP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Còn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Hạn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Chế</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Quy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Trình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NGhiệp</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Vụ</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Chưa</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đầy</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đủ</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tốt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mảng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hoạt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siêu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thị</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như</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nhập</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xuất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kho</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bán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lẻ</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dịch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vụ</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nhân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sự</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tài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chính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kế</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toán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Đòi</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Hỏi</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rất</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Chi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Phí</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Đầu</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Tư</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Ban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Đầu</a:t>
            </a:r>
            <a:endParaRPr lang="en-US" sz="1800" b="1" dirty="0">
              <a:solidFill>
                <a:srgbClr val="000000"/>
              </a:solidFill>
              <a:ea typeface="Calibri" panose="020F0502020204030204" pitchFamily="34" charset="0"/>
            </a:endParaRPr>
          </a:p>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Khả</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Học</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Cao</a:t>
            </a:r>
          </a:p>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Vấn</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Đề</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Kỹ</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Thuật</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Tính</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Tương</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Thích</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Yêu</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Cầu</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Kỹ</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Thuật</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Viên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Chuyên</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Nghiệp</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91775223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568AA9-1B86-09DF-F624-A0F597537C08}"/>
              </a:ext>
            </a:extLst>
          </p:cNvPr>
          <p:cNvPicPr>
            <a:picLocks noChangeAspect="1"/>
          </p:cNvPicPr>
          <p:nvPr/>
        </p:nvPicPr>
        <p:blipFill rotWithShape="1">
          <a:blip r:embed="rId2"/>
          <a:srcRect r="9091" b="23677"/>
          <a:stretch/>
        </p:blipFill>
        <p:spPr>
          <a:xfrm>
            <a:off x="20" y="10"/>
            <a:ext cx="12191980" cy="6857990"/>
          </a:xfrm>
          <a:prstGeom prst="rect">
            <a:avLst/>
          </a:prstGeom>
        </p:spPr>
      </p:pic>
      <p:sp>
        <p:nvSpPr>
          <p:cNvPr id="14" name="Rectangle 13">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65C00B6-1028-D313-C940-D1293E60004E}"/>
              </a:ext>
            </a:extLst>
          </p:cNvPr>
          <p:cNvSpPr>
            <a:spLocks noGrp="1"/>
          </p:cNvSpPr>
          <p:nvPr>
            <p:ph type="title"/>
          </p:nvPr>
        </p:nvSpPr>
        <p:spPr>
          <a:xfrm>
            <a:off x="838200" y="365125"/>
            <a:ext cx="10515600" cy="1325563"/>
          </a:xfrm>
        </p:spPr>
        <p:txBody>
          <a:bodyPr>
            <a:normAutofit/>
          </a:bodyPr>
          <a:lstStyle/>
          <a:p>
            <a:r>
              <a:rPr lang="en-US" b="1"/>
              <a:t>Tổng kết</a:t>
            </a:r>
          </a:p>
        </p:txBody>
      </p:sp>
      <p:sp>
        <p:nvSpPr>
          <p:cNvPr id="4" name="Content Placeholder 2">
            <a:extLst>
              <a:ext uri="{FF2B5EF4-FFF2-40B4-BE49-F238E27FC236}">
                <a16:creationId xmlns:a16="http://schemas.microsoft.com/office/drawing/2014/main" id="{F517BF6F-E580-346F-FD57-7756B7C9E310}"/>
              </a:ext>
            </a:extLst>
          </p:cNvPr>
          <p:cNvSpPr txBox="1">
            <a:spLocks/>
          </p:cNvSpPr>
          <p:nvPr/>
        </p:nvSpPr>
        <p:spPr>
          <a:xfrm>
            <a:off x="756055" y="1544773"/>
            <a:ext cx="10897880" cy="494810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spcBef>
                <a:spcPts val="200"/>
              </a:spcBef>
              <a:buFont typeface="Arial" panose="020B0604020202020204" pitchFamily="34" charset="0"/>
              <a:buNone/>
              <a:tabLst>
                <a:tab pos="228600" algn="l"/>
              </a:tabLst>
            </a:pPr>
            <a:r>
              <a:rPr lang="en-US" sz="2800" b="1" u="sng" dirty="0">
                <a:effectLst/>
                <a:latin typeface="Times New Roman" panose="02020603050405020304" pitchFamily="18" charset="0"/>
                <a:ea typeface="Calibri" panose="020F0502020204030204" pitchFamily="34" charset="0"/>
                <a:cs typeface="Times New Roman" panose="02020603050405020304" pitchFamily="18" charset="0"/>
              </a:rPr>
              <a:t>III. HƯỚNG PHÁT TRIỂN </a:t>
            </a:r>
          </a:p>
          <a:p>
            <a:pPr marL="0" marR="0" algn="just">
              <a:lnSpc>
                <a:spcPct val="107000"/>
              </a:lnSpc>
              <a:spcBef>
                <a:spcPts val="600"/>
              </a:spcBef>
              <a:spcAft>
                <a:spcPts val="6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cơ</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sở</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đã</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đề</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tài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số</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hướng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phát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tương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lai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như</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sau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600"/>
              </a:spcBef>
              <a:spcAft>
                <a:spcPts val="6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Khảo</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sát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thêm</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ứng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tế</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ngoài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cửa</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kinh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doanh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nâng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cao</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chất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mềm</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nội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bộ</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600"/>
              </a:spcBef>
              <a:spcAft>
                <a:spcPts val="6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Tiếp</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Tục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Đẩy</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Mạnh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Gia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tăng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tính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bảo</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mật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tốc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xử</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mềm</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600"/>
              </a:spcBef>
              <a:spcAft>
                <a:spcPts val="6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Đưa</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hệ</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ở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mức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đa</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nền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tảng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Kinh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doanh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trực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tuyến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qua website, app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riêng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Giống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Như</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Ứng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WeChat.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600"/>
              </a:spcBef>
              <a:spcAft>
                <a:spcPts val="6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Ứng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công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nghệ</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cao</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tích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hợp</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công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nghệ</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số</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hóa</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(AI)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hệ</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Tự</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phục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vụ</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tự</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thanh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toán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chạm</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trí</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tuệ</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nhân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tạo</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big data, machine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Learing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phân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tích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khách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thói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quen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mua</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sắm</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đó</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tối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ưu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hóa</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trải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nghiệm</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mua</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sắm</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tăng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cường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tiếp</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thị</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nhân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600"/>
              </a:spcBef>
              <a:spcAft>
                <a:spcPts val="6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Hợp</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tác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đối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tác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ngành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F&amp;B: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Tích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hợp</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gian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siêu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nhanh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hoặc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bán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ăn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vặt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600"/>
              </a:spcBef>
              <a:spcAft>
                <a:spcPts val="6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Khai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thêm</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dịch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vụ</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Robot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minh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Tại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Vực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Quan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Trọng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Dùng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Tra</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Cứu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Thông Tin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Nhanh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tương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tác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hiệu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quả</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hệ</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tối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ưu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hóa</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tối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đa</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quy</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trình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70366831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D7F2A12-149C-5E19-291D-15594D6E42DC}"/>
              </a:ext>
            </a:extLst>
          </p:cNvPr>
          <p:cNvPicPr>
            <a:picLocks noChangeAspect="1"/>
          </p:cNvPicPr>
          <p:nvPr/>
        </p:nvPicPr>
        <p:blipFill rotWithShape="1">
          <a:blip r:embed="rId2"/>
          <a:srcRect b="5436"/>
          <a:stretch/>
        </p:blipFill>
        <p:spPr>
          <a:xfrm>
            <a:off x="-883919" y="10"/>
            <a:ext cx="9669642" cy="6857990"/>
          </a:xfrm>
          <a:prstGeom prst="rect">
            <a:avLst/>
          </a:prstGeom>
        </p:spPr>
      </p:pic>
      <p:sp>
        <p:nvSpPr>
          <p:cNvPr id="27" name="Rectangle 26">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D402D70A-4484-B14D-A79C-37B09DA66082}"/>
              </a:ext>
            </a:extLst>
          </p:cNvPr>
          <p:cNvSpPr>
            <a:spLocks noGrp="1"/>
          </p:cNvSpPr>
          <p:nvPr>
            <p:ph type="title"/>
          </p:nvPr>
        </p:nvSpPr>
        <p:spPr>
          <a:xfrm>
            <a:off x="5745544" y="416559"/>
            <a:ext cx="6341807" cy="1204595"/>
          </a:xfrm>
          <a:noFill/>
        </p:spPr>
        <p:txBody>
          <a:bodyPr vert="horz" lIns="91440" tIns="45720" rIns="91440" bIns="45720" rtlCol="0" anchor="b">
            <a:normAutofit/>
          </a:bodyPr>
          <a:lstStyle/>
          <a:p>
            <a:pPr algn="just"/>
            <a:r>
              <a:rPr lang="en-US" b="1"/>
              <a:t>Giao diện sử dụng</a:t>
            </a:r>
          </a:p>
        </p:txBody>
      </p:sp>
    </p:spTree>
    <p:extLst>
      <p:ext uri="{BB962C8B-B14F-4D97-AF65-F5344CB8AC3E}">
        <p14:creationId xmlns:p14="http://schemas.microsoft.com/office/powerpoint/2010/main" val="315926686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6631303-32D6-8FC4-2897-C0F6294D922B}"/>
              </a:ext>
            </a:extLst>
          </p:cNvPr>
          <p:cNvSpPr>
            <a:spLocks noGrp="1"/>
          </p:cNvSpPr>
          <p:nvPr>
            <p:ph type="title"/>
          </p:nvPr>
        </p:nvSpPr>
        <p:spPr>
          <a:xfrm>
            <a:off x="838200" y="5358141"/>
            <a:ext cx="10515600" cy="942664"/>
          </a:xfrm>
        </p:spPr>
        <p:txBody>
          <a:bodyPr vert="horz" lIns="91440" tIns="45720" rIns="91440" bIns="45720" rtlCol="0" anchor="ctr">
            <a:normAutofit/>
          </a:bodyPr>
          <a:lstStyle/>
          <a:p>
            <a:pPr algn="ctr"/>
            <a:r>
              <a:rPr lang="en-US" sz="5200" b="1" kern="1200">
                <a:solidFill>
                  <a:schemeClr val="tx1"/>
                </a:solidFill>
              </a:rPr>
              <a:t>Giao diện </a:t>
            </a:r>
            <a:r>
              <a:rPr lang="en-US" sz="5200" b="1"/>
              <a:t>Đ</a:t>
            </a:r>
            <a:r>
              <a:rPr lang="en-US" sz="5200" b="1" kern="1200">
                <a:solidFill>
                  <a:schemeClr val="tx1"/>
                </a:solidFill>
              </a:rPr>
              <a:t>ăng nhập</a:t>
            </a:r>
          </a:p>
        </p:txBody>
      </p:sp>
      <p:pic>
        <p:nvPicPr>
          <p:cNvPr id="5" name="Picture 4">
            <a:extLst>
              <a:ext uri="{FF2B5EF4-FFF2-40B4-BE49-F238E27FC236}">
                <a16:creationId xmlns:a16="http://schemas.microsoft.com/office/drawing/2014/main" id="{11CC8421-717A-C90E-4B32-294CCC77C380}"/>
              </a:ext>
            </a:extLst>
          </p:cNvPr>
          <p:cNvPicPr>
            <a:picLocks noChangeAspect="1"/>
          </p:cNvPicPr>
          <p:nvPr/>
        </p:nvPicPr>
        <p:blipFill>
          <a:blip r:embed="rId2"/>
          <a:stretch>
            <a:fillRect/>
          </a:stretch>
        </p:blipFill>
        <p:spPr>
          <a:xfrm>
            <a:off x="1396338" y="771139"/>
            <a:ext cx="9396274" cy="4419983"/>
          </a:xfrm>
          <a:prstGeom prst="rect">
            <a:avLst/>
          </a:prstGeom>
        </p:spPr>
      </p:pic>
    </p:spTree>
    <p:extLst>
      <p:ext uri="{BB962C8B-B14F-4D97-AF65-F5344CB8AC3E}">
        <p14:creationId xmlns:p14="http://schemas.microsoft.com/office/powerpoint/2010/main" val="140501006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6F410AA-A0F7-C1E2-5136-930D6922FDA3}"/>
              </a:ext>
            </a:extLst>
          </p:cNvPr>
          <p:cNvSpPr>
            <a:spLocks noGrp="1"/>
          </p:cNvSpPr>
          <p:nvPr>
            <p:ph type="title"/>
          </p:nvPr>
        </p:nvSpPr>
        <p:spPr>
          <a:xfrm>
            <a:off x="836675" y="5971592"/>
            <a:ext cx="10515600" cy="619510"/>
          </a:xfrm>
        </p:spPr>
        <p:txBody>
          <a:bodyPr vert="horz" lIns="91440" tIns="45720" rIns="91440" bIns="45720" rtlCol="0" anchor="ctr">
            <a:normAutofit fontScale="90000"/>
          </a:bodyPr>
          <a:lstStyle/>
          <a:p>
            <a:pPr algn="ctr"/>
            <a:r>
              <a:rPr lang="en-US" sz="5200" b="1" kern="1200" dirty="0">
                <a:solidFill>
                  <a:schemeClr val="tx1"/>
                </a:solidFill>
              </a:rPr>
              <a:t>Giao </a:t>
            </a:r>
            <a:r>
              <a:rPr lang="en-US" sz="5200" b="1" kern="1200" dirty="0" err="1">
                <a:solidFill>
                  <a:schemeClr val="tx1"/>
                </a:solidFill>
              </a:rPr>
              <a:t>diện</a:t>
            </a:r>
            <a:r>
              <a:rPr lang="en-US" sz="5200" b="1" kern="1200" dirty="0">
                <a:solidFill>
                  <a:schemeClr val="tx1"/>
                </a:solidFill>
              </a:rPr>
              <a:t> Trang </a:t>
            </a:r>
            <a:r>
              <a:rPr lang="en-US" sz="5200" b="1" kern="1200" dirty="0" err="1">
                <a:solidFill>
                  <a:schemeClr val="tx1"/>
                </a:solidFill>
              </a:rPr>
              <a:t>chủ</a:t>
            </a:r>
            <a:endParaRPr lang="en-US" sz="5200" b="1" kern="1200" dirty="0">
              <a:solidFill>
                <a:schemeClr val="tx1"/>
              </a:solidFill>
            </a:endParaRPr>
          </a:p>
        </p:txBody>
      </p:sp>
      <p:pic>
        <p:nvPicPr>
          <p:cNvPr id="5" name="Picture 4">
            <a:extLst>
              <a:ext uri="{FF2B5EF4-FFF2-40B4-BE49-F238E27FC236}">
                <a16:creationId xmlns:a16="http://schemas.microsoft.com/office/drawing/2014/main" id="{7A1B4200-7F4D-9B8D-E846-C464128BDAFF}"/>
              </a:ext>
            </a:extLst>
          </p:cNvPr>
          <p:cNvPicPr>
            <a:picLocks noChangeAspect="1"/>
          </p:cNvPicPr>
          <p:nvPr/>
        </p:nvPicPr>
        <p:blipFill>
          <a:blip r:embed="rId2"/>
          <a:stretch>
            <a:fillRect/>
          </a:stretch>
        </p:blipFill>
        <p:spPr>
          <a:xfrm>
            <a:off x="99575" y="0"/>
            <a:ext cx="11992850" cy="5906278"/>
          </a:xfrm>
          <a:prstGeom prst="rect">
            <a:avLst/>
          </a:prstGeom>
        </p:spPr>
      </p:pic>
    </p:spTree>
    <p:extLst>
      <p:ext uri="{BB962C8B-B14F-4D97-AF65-F5344CB8AC3E}">
        <p14:creationId xmlns:p14="http://schemas.microsoft.com/office/powerpoint/2010/main" val="30778415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2972257E-E1AB-5147-9F5B-1FDCEF55CB46}"/>
              </a:ext>
            </a:extLst>
          </p:cNvPr>
          <p:cNvSpPr>
            <a:spLocks noGrp="1"/>
          </p:cNvSpPr>
          <p:nvPr>
            <p:ph type="title"/>
          </p:nvPr>
        </p:nvSpPr>
        <p:spPr>
          <a:xfrm>
            <a:off x="931506" y="6209524"/>
            <a:ext cx="10515600" cy="557191"/>
          </a:xfrm>
        </p:spPr>
        <p:txBody>
          <a:bodyPr vert="horz" lIns="91440" tIns="45720" rIns="91440" bIns="45720" rtlCol="0" anchor="ctr">
            <a:normAutofit fontScale="90000"/>
          </a:bodyPr>
          <a:lstStyle/>
          <a:p>
            <a:pPr algn="ctr"/>
            <a:r>
              <a:rPr lang="en-US" sz="5200" b="1" kern="1200" dirty="0">
                <a:solidFill>
                  <a:schemeClr val="tx1"/>
                </a:solidFill>
              </a:rPr>
              <a:t>Giao </a:t>
            </a:r>
            <a:r>
              <a:rPr lang="en-US" sz="5200" b="1" kern="1200" dirty="0" err="1">
                <a:solidFill>
                  <a:schemeClr val="tx1"/>
                </a:solidFill>
              </a:rPr>
              <a:t>diện</a:t>
            </a:r>
            <a:r>
              <a:rPr lang="en-US" sz="5200" b="1" kern="1200" dirty="0">
                <a:solidFill>
                  <a:schemeClr val="tx1"/>
                </a:solidFill>
              </a:rPr>
              <a:t> Bán </a:t>
            </a:r>
            <a:r>
              <a:rPr lang="en-US" sz="5200" b="1" kern="1200" dirty="0" err="1">
                <a:solidFill>
                  <a:schemeClr val="tx1"/>
                </a:solidFill>
              </a:rPr>
              <a:t>Hàng</a:t>
            </a:r>
            <a:endParaRPr lang="en-US" sz="5200" b="1" kern="1200" dirty="0">
              <a:solidFill>
                <a:schemeClr val="tx1"/>
              </a:solidFill>
            </a:endParaRPr>
          </a:p>
        </p:txBody>
      </p:sp>
      <p:pic>
        <p:nvPicPr>
          <p:cNvPr id="4" name="Picture 3" descr="A screenshot of a computer&#10;&#10;Description automatically generated">
            <a:extLst>
              <a:ext uri="{FF2B5EF4-FFF2-40B4-BE49-F238E27FC236}">
                <a16:creationId xmlns:a16="http://schemas.microsoft.com/office/drawing/2014/main" id="{271F472C-A9D2-BA4A-E505-9F240FC905AF}"/>
              </a:ext>
            </a:extLst>
          </p:cNvPr>
          <p:cNvPicPr>
            <a:picLocks noChangeAspect="1"/>
          </p:cNvPicPr>
          <p:nvPr/>
        </p:nvPicPr>
        <p:blipFill>
          <a:blip r:embed="rId2"/>
          <a:stretch>
            <a:fillRect/>
          </a:stretch>
        </p:blipFill>
        <p:spPr>
          <a:xfrm>
            <a:off x="2017378" y="557189"/>
            <a:ext cx="8157243" cy="4629236"/>
          </a:xfrm>
          <a:prstGeom prst="rect">
            <a:avLst/>
          </a:prstGeom>
        </p:spPr>
      </p:pic>
      <p:pic>
        <p:nvPicPr>
          <p:cNvPr id="3" name="Picture 2">
            <a:extLst>
              <a:ext uri="{FF2B5EF4-FFF2-40B4-BE49-F238E27FC236}">
                <a16:creationId xmlns:a16="http://schemas.microsoft.com/office/drawing/2014/main" id="{14BBB7CA-6826-03C2-3987-8501C9B8A7F2}"/>
              </a:ext>
            </a:extLst>
          </p:cNvPr>
          <p:cNvPicPr>
            <a:picLocks noChangeAspect="1"/>
          </p:cNvPicPr>
          <p:nvPr/>
        </p:nvPicPr>
        <p:blipFill>
          <a:blip r:embed="rId3"/>
          <a:stretch>
            <a:fillRect/>
          </a:stretch>
        </p:blipFill>
        <p:spPr>
          <a:xfrm>
            <a:off x="62362" y="91285"/>
            <a:ext cx="12064225" cy="6118239"/>
          </a:xfrm>
          <a:prstGeom prst="rect">
            <a:avLst/>
          </a:prstGeom>
        </p:spPr>
      </p:pic>
    </p:spTree>
    <p:extLst>
      <p:ext uri="{BB962C8B-B14F-4D97-AF65-F5344CB8AC3E}">
        <p14:creationId xmlns:p14="http://schemas.microsoft.com/office/powerpoint/2010/main" val="417429427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1198841C-E79E-7EDB-4790-827E002E9192}"/>
              </a:ext>
            </a:extLst>
          </p:cNvPr>
          <p:cNvSpPr>
            <a:spLocks noGrp="1"/>
          </p:cNvSpPr>
          <p:nvPr>
            <p:ph type="title"/>
          </p:nvPr>
        </p:nvSpPr>
        <p:spPr>
          <a:xfrm>
            <a:off x="1331197" y="6391469"/>
            <a:ext cx="9781562" cy="338544"/>
          </a:xfrm>
        </p:spPr>
        <p:txBody>
          <a:bodyPr vert="horz" lIns="91440" tIns="45720" rIns="91440" bIns="45720" rtlCol="0" anchor="ctr">
            <a:normAutofit fontScale="90000"/>
          </a:bodyPr>
          <a:lstStyle/>
          <a:p>
            <a:pPr algn="ctr"/>
            <a:r>
              <a:rPr lang="en-US" sz="5200" b="1" kern="1200" dirty="0">
                <a:solidFill>
                  <a:schemeClr val="tx1"/>
                </a:solidFill>
              </a:rPr>
              <a:t>Giao </a:t>
            </a:r>
            <a:r>
              <a:rPr lang="en-US" sz="5200" b="1" kern="1200" dirty="0" err="1">
                <a:solidFill>
                  <a:schemeClr val="tx1"/>
                </a:solidFill>
              </a:rPr>
              <a:t>diện</a:t>
            </a:r>
            <a:r>
              <a:rPr lang="en-US" sz="5200" b="1" kern="1200" dirty="0">
                <a:solidFill>
                  <a:schemeClr val="tx1"/>
                </a:solidFill>
              </a:rPr>
              <a:t> </a:t>
            </a:r>
            <a:r>
              <a:rPr lang="en-US" sz="5200" b="1" kern="1200" dirty="0" err="1">
                <a:solidFill>
                  <a:schemeClr val="tx1"/>
                </a:solidFill>
              </a:rPr>
              <a:t>Tạo</a:t>
            </a:r>
            <a:r>
              <a:rPr lang="en-US" sz="5200" b="1" kern="1200" dirty="0">
                <a:solidFill>
                  <a:schemeClr val="tx1"/>
                </a:solidFill>
              </a:rPr>
              <a:t> </a:t>
            </a:r>
            <a:r>
              <a:rPr lang="en-US" sz="5200" b="1" kern="1200" dirty="0" err="1">
                <a:solidFill>
                  <a:schemeClr val="tx1"/>
                </a:solidFill>
              </a:rPr>
              <a:t>Phiếu</a:t>
            </a:r>
            <a:r>
              <a:rPr lang="en-US" sz="5200" b="1" kern="1200" dirty="0">
                <a:solidFill>
                  <a:schemeClr val="tx1"/>
                </a:solidFill>
              </a:rPr>
              <a:t> Bán </a:t>
            </a:r>
            <a:r>
              <a:rPr lang="en-US" sz="5200" b="1" kern="1200" dirty="0" err="1">
                <a:solidFill>
                  <a:schemeClr val="tx1"/>
                </a:solidFill>
              </a:rPr>
              <a:t>Hàng</a:t>
            </a:r>
            <a:endParaRPr lang="en-US" sz="5200" b="1" kern="1200" dirty="0">
              <a:solidFill>
                <a:schemeClr val="tx1"/>
              </a:solidFill>
            </a:endParaRPr>
          </a:p>
        </p:txBody>
      </p:sp>
      <p:pic>
        <p:nvPicPr>
          <p:cNvPr id="3" name="Picture 2">
            <a:extLst>
              <a:ext uri="{FF2B5EF4-FFF2-40B4-BE49-F238E27FC236}">
                <a16:creationId xmlns:a16="http://schemas.microsoft.com/office/drawing/2014/main" id="{D7EB1092-B9D4-FF93-E8EC-22FD49220CF1}"/>
              </a:ext>
            </a:extLst>
          </p:cNvPr>
          <p:cNvPicPr>
            <a:picLocks noChangeAspect="1"/>
          </p:cNvPicPr>
          <p:nvPr/>
        </p:nvPicPr>
        <p:blipFill>
          <a:blip r:embed="rId2"/>
          <a:stretch>
            <a:fillRect/>
          </a:stretch>
        </p:blipFill>
        <p:spPr>
          <a:xfrm>
            <a:off x="150750" y="242596"/>
            <a:ext cx="12038201" cy="6020886"/>
          </a:xfrm>
          <a:prstGeom prst="rect">
            <a:avLst/>
          </a:prstGeom>
        </p:spPr>
      </p:pic>
    </p:spTree>
    <p:extLst>
      <p:ext uri="{BB962C8B-B14F-4D97-AF65-F5344CB8AC3E}">
        <p14:creationId xmlns:p14="http://schemas.microsoft.com/office/powerpoint/2010/main" val="209941955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F5A289-CD9D-A14A-8816-3E4CF0A8AE8B}"/>
              </a:ext>
            </a:extLst>
          </p:cNvPr>
          <p:cNvPicPr>
            <a:picLocks noChangeAspect="1"/>
          </p:cNvPicPr>
          <p:nvPr/>
        </p:nvPicPr>
        <p:blipFill rotWithShape="1">
          <a:blip r:embed="rId2"/>
          <a:srcRect b="1000"/>
          <a:stretch/>
        </p:blipFill>
        <p:spPr>
          <a:xfrm>
            <a:off x="7069762" y="992322"/>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5" name="TextBox 4">
            <a:extLst>
              <a:ext uri="{FF2B5EF4-FFF2-40B4-BE49-F238E27FC236}">
                <a16:creationId xmlns:a16="http://schemas.microsoft.com/office/drawing/2014/main" id="{114968CE-5D4B-0F51-1D6D-996923183BD8}"/>
              </a:ext>
            </a:extLst>
          </p:cNvPr>
          <p:cNvSpPr txBox="1"/>
          <p:nvPr/>
        </p:nvSpPr>
        <p:spPr>
          <a:xfrm>
            <a:off x="356675" y="248883"/>
            <a:ext cx="6783355" cy="6609117"/>
          </a:xfrm>
          <a:prstGeom prst="rect">
            <a:avLst/>
          </a:prstGeom>
          <a:noFill/>
        </p:spPr>
        <p:txBody>
          <a:bodyPr wrap="square" rtlCol="0">
            <a:spAutoFit/>
          </a:bodyPr>
          <a:lstStyle/>
          <a:p>
            <a:pPr marL="0" marR="0" algn="just">
              <a:lnSpc>
                <a:spcPct val="107000"/>
              </a:lnSpc>
              <a:spcBef>
                <a:spcPts val="600"/>
              </a:spcBef>
              <a:spcAft>
                <a:spcPts val="600"/>
              </a:spcAft>
            </a:pP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Vì</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vậy</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đáp</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ứng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lại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cầu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đó</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siêu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thị</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mini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nên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nhóm</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chúng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em</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quyết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lựa</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chọn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đề</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tài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xây</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dựng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mềm</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siêu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thị</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mini”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mục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đích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tạo</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ra</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mềm</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đơn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giản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dễ</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tiết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kiệm</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thời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gian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nhân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sự</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hóa</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công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việc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nhập</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bán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cửa</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thuận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tiện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việc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siêu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thị</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Đồng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thời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hạn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chế</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sai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sót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gặp</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phải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đáp</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ứng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cầu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mà</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đang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cần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600"/>
              </a:spcBef>
              <a:spcAft>
                <a:spcPts val="6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Việc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mềm</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sẽ</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làm</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giảm</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tối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giản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bớt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quy</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trình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thủ</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công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phức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tạp</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ở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mức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cao</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Hệ</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này</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giúp</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hóa</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nhân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viên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khách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doanh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chi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phí</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báo</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cáo</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kê</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khác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Bên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cạnh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đó</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luôn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nguy</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cơ</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sai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sót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thấp</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đảm</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bảo</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tính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nhất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quán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giúp</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cửa</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dễ</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dàng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việc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hoạt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kinh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doanh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nâng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cao</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suất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lợi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nhuận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xem</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mức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hài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lòng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khách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600"/>
              </a:spcBef>
              <a:spcAft>
                <a:spcPts val="6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Hy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vọng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rằng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này</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chúng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em</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giúp</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ích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giải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quyết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vấn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đề</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đang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mắc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phải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siêu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thị</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mini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địa</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bàn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phố</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Hồ</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Chí Minh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nói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riêng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toàn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quốc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nói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chung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quá</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trình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nhập</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hiệu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quả</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hơn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đó</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đáp</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ứng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cầu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ngày</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càng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cao</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khách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hàng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Đây</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sẽ</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giải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pháp</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minh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đại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doanh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nghiệp</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kinh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doanh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siêu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thị</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mini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thời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đại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số</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hóa</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toàn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cầu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hóa</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4160843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B0239645-875C-F11E-C867-1CED7FACFBB8}"/>
              </a:ext>
            </a:extLst>
          </p:cNvPr>
          <p:cNvSpPr>
            <a:spLocks noGrp="1"/>
          </p:cNvSpPr>
          <p:nvPr>
            <p:ph type="title"/>
          </p:nvPr>
        </p:nvSpPr>
        <p:spPr>
          <a:xfrm>
            <a:off x="1491343" y="6298163"/>
            <a:ext cx="9546772" cy="438539"/>
          </a:xfrm>
        </p:spPr>
        <p:txBody>
          <a:bodyPr vert="horz" lIns="91440" tIns="45720" rIns="91440" bIns="45720" rtlCol="0" anchor="ctr">
            <a:normAutofit fontScale="90000"/>
          </a:bodyPr>
          <a:lstStyle/>
          <a:p>
            <a:pPr algn="ctr"/>
            <a:r>
              <a:rPr lang="en-US" sz="5200" b="1" kern="1200" dirty="0">
                <a:solidFill>
                  <a:schemeClr val="tx1"/>
                </a:solidFill>
              </a:rPr>
              <a:t>Giao </a:t>
            </a:r>
            <a:r>
              <a:rPr lang="en-US" sz="5200" b="1" kern="1200" dirty="0" err="1">
                <a:solidFill>
                  <a:schemeClr val="tx1"/>
                </a:solidFill>
              </a:rPr>
              <a:t>diện</a:t>
            </a:r>
            <a:r>
              <a:rPr lang="en-US" sz="5200" b="1" kern="1200" dirty="0">
                <a:solidFill>
                  <a:schemeClr val="tx1"/>
                </a:solidFill>
              </a:rPr>
              <a:t> </a:t>
            </a:r>
            <a:r>
              <a:rPr lang="en-US" sz="5200" b="1" kern="1200" dirty="0" err="1">
                <a:solidFill>
                  <a:schemeClr val="tx1"/>
                </a:solidFill>
              </a:rPr>
              <a:t>Nhân</a:t>
            </a:r>
            <a:r>
              <a:rPr lang="en-US" sz="5200" b="1" kern="1200" dirty="0">
                <a:solidFill>
                  <a:schemeClr val="tx1"/>
                </a:solidFill>
              </a:rPr>
              <a:t> Viên</a:t>
            </a:r>
          </a:p>
        </p:txBody>
      </p:sp>
      <p:pic>
        <p:nvPicPr>
          <p:cNvPr id="9" name="Picture 8">
            <a:extLst>
              <a:ext uri="{FF2B5EF4-FFF2-40B4-BE49-F238E27FC236}">
                <a16:creationId xmlns:a16="http://schemas.microsoft.com/office/drawing/2014/main" id="{00571328-F189-5D13-CEA2-D66E7F054D3A}"/>
              </a:ext>
            </a:extLst>
          </p:cNvPr>
          <p:cNvPicPr>
            <a:picLocks noChangeAspect="1"/>
          </p:cNvPicPr>
          <p:nvPr/>
        </p:nvPicPr>
        <p:blipFill>
          <a:blip r:embed="rId2"/>
          <a:stretch>
            <a:fillRect/>
          </a:stretch>
        </p:blipFill>
        <p:spPr>
          <a:xfrm>
            <a:off x="-1" y="121298"/>
            <a:ext cx="11992850" cy="5980922"/>
          </a:xfrm>
          <a:prstGeom prst="rect">
            <a:avLst/>
          </a:prstGeom>
        </p:spPr>
      </p:pic>
    </p:spTree>
    <p:extLst>
      <p:ext uri="{BB962C8B-B14F-4D97-AF65-F5344CB8AC3E}">
        <p14:creationId xmlns:p14="http://schemas.microsoft.com/office/powerpoint/2010/main" val="205051465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82E9BF3-6BF1-4CE4-DE8E-FF46381F6E00}"/>
              </a:ext>
            </a:extLst>
          </p:cNvPr>
          <p:cNvSpPr>
            <a:spLocks noGrp="1"/>
          </p:cNvSpPr>
          <p:nvPr>
            <p:ph type="title"/>
          </p:nvPr>
        </p:nvSpPr>
        <p:spPr>
          <a:xfrm>
            <a:off x="836675" y="5915336"/>
            <a:ext cx="10515600" cy="942664"/>
          </a:xfrm>
        </p:spPr>
        <p:txBody>
          <a:bodyPr vert="horz" lIns="91440" tIns="45720" rIns="91440" bIns="45720" rtlCol="0" anchor="ctr">
            <a:normAutofit/>
          </a:bodyPr>
          <a:lstStyle/>
          <a:p>
            <a:pPr algn="ctr"/>
            <a:r>
              <a:rPr lang="en-US" sz="3200" b="1" kern="1200" dirty="0">
                <a:solidFill>
                  <a:schemeClr val="tx1"/>
                </a:solidFill>
              </a:rPr>
              <a:t>Giao </a:t>
            </a:r>
            <a:r>
              <a:rPr lang="en-US" sz="3200" b="1" kern="1200" dirty="0" err="1">
                <a:solidFill>
                  <a:schemeClr val="tx1"/>
                </a:solidFill>
              </a:rPr>
              <a:t>diện</a:t>
            </a:r>
            <a:r>
              <a:rPr lang="en-US" sz="3200" b="1" kern="1200" dirty="0">
                <a:solidFill>
                  <a:schemeClr val="tx1"/>
                </a:solidFill>
              </a:rPr>
              <a:t> </a:t>
            </a:r>
            <a:r>
              <a:rPr lang="en-US" sz="3200" b="1" kern="1200" dirty="0" err="1">
                <a:solidFill>
                  <a:schemeClr val="tx1"/>
                </a:solidFill>
              </a:rPr>
              <a:t>Thêm</a:t>
            </a:r>
            <a:r>
              <a:rPr lang="en-US" sz="3200" b="1" kern="1200" dirty="0">
                <a:solidFill>
                  <a:schemeClr val="tx1"/>
                </a:solidFill>
              </a:rPr>
              <a:t> </a:t>
            </a:r>
            <a:r>
              <a:rPr lang="en-US" sz="3200" b="1" kern="1200" dirty="0" err="1">
                <a:solidFill>
                  <a:schemeClr val="tx1"/>
                </a:solidFill>
              </a:rPr>
              <a:t>phiếu</a:t>
            </a:r>
            <a:r>
              <a:rPr lang="en-US" sz="3200" b="1" kern="1200" dirty="0">
                <a:solidFill>
                  <a:schemeClr val="tx1"/>
                </a:solidFill>
              </a:rPr>
              <a:t> </a:t>
            </a:r>
            <a:r>
              <a:rPr lang="en-US" sz="3200" b="1" kern="1200" dirty="0" err="1">
                <a:solidFill>
                  <a:schemeClr val="tx1"/>
                </a:solidFill>
              </a:rPr>
              <a:t>nhập</a:t>
            </a:r>
            <a:r>
              <a:rPr lang="en-US" sz="3200" b="1" kern="1200" dirty="0">
                <a:solidFill>
                  <a:schemeClr val="tx1"/>
                </a:solidFill>
              </a:rPr>
              <a:t> </a:t>
            </a:r>
            <a:r>
              <a:rPr lang="en-US" sz="3200" b="1" kern="1200" dirty="0" err="1">
                <a:solidFill>
                  <a:schemeClr val="tx1"/>
                </a:solidFill>
              </a:rPr>
              <a:t>hàng</a:t>
            </a:r>
            <a:endParaRPr lang="en-US" sz="3200" b="1" kern="1200" dirty="0">
              <a:solidFill>
                <a:schemeClr val="tx1"/>
              </a:solidFill>
            </a:endParaRPr>
          </a:p>
        </p:txBody>
      </p:sp>
      <p:pic>
        <p:nvPicPr>
          <p:cNvPr id="7" name="Picture 6">
            <a:extLst>
              <a:ext uri="{FF2B5EF4-FFF2-40B4-BE49-F238E27FC236}">
                <a16:creationId xmlns:a16="http://schemas.microsoft.com/office/drawing/2014/main" id="{752102BE-6CAC-36C6-91C3-5A23D1A98779}"/>
              </a:ext>
            </a:extLst>
          </p:cNvPr>
          <p:cNvPicPr>
            <a:picLocks noChangeAspect="1"/>
          </p:cNvPicPr>
          <p:nvPr/>
        </p:nvPicPr>
        <p:blipFill>
          <a:blip r:embed="rId2"/>
          <a:stretch>
            <a:fillRect/>
          </a:stretch>
        </p:blipFill>
        <p:spPr>
          <a:xfrm>
            <a:off x="99575" y="-1"/>
            <a:ext cx="11806286" cy="6018245"/>
          </a:xfrm>
          <a:prstGeom prst="rect">
            <a:avLst/>
          </a:prstGeom>
        </p:spPr>
      </p:pic>
    </p:spTree>
    <p:extLst>
      <p:ext uri="{BB962C8B-B14F-4D97-AF65-F5344CB8AC3E}">
        <p14:creationId xmlns:p14="http://schemas.microsoft.com/office/powerpoint/2010/main" val="183076192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BC2681D6-9B60-BDEF-9994-CF6906A3A63D}"/>
              </a:ext>
            </a:extLst>
          </p:cNvPr>
          <p:cNvSpPr>
            <a:spLocks noGrp="1"/>
          </p:cNvSpPr>
          <p:nvPr>
            <p:ph type="title"/>
          </p:nvPr>
        </p:nvSpPr>
        <p:spPr>
          <a:xfrm>
            <a:off x="838200" y="5358141"/>
            <a:ext cx="10515600" cy="942664"/>
          </a:xfrm>
        </p:spPr>
        <p:txBody>
          <a:bodyPr vert="horz" lIns="91440" tIns="45720" rIns="91440" bIns="45720" rtlCol="0" anchor="ctr">
            <a:normAutofit/>
          </a:bodyPr>
          <a:lstStyle/>
          <a:p>
            <a:pPr algn="ctr"/>
            <a:r>
              <a:rPr lang="en-US" sz="5200" b="1" kern="1200" dirty="0">
                <a:solidFill>
                  <a:schemeClr val="tx1"/>
                </a:solidFill>
              </a:rPr>
              <a:t>Giao </a:t>
            </a:r>
            <a:r>
              <a:rPr lang="en-US" sz="5200" b="1" kern="1200" dirty="0" err="1">
                <a:solidFill>
                  <a:schemeClr val="tx1"/>
                </a:solidFill>
              </a:rPr>
              <a:t>diện</a:t>
            </a:r>
            <a:r>
              <a:rPr lang="en-US" sz="5200" b="1" kern="1200" dirty="0">
                <a:solidFill>
                  <a:schemeClr val="tx1"/>
                </a:solidFill>
              </a:rPr>
              <a:t> </a:t>
            </a:r>
            <a:r>
              <a:rPr lang="en-US" sz="5200" b="1" dirty="0"/>
              <a:t>Bán</a:t>
            </a:r>
            <a:r>
              <a:rPr lang="en-US" sz="5200" b="1" kern="1200" dirty="0">
                <a:solidFill>
                  <a:schemeClr val="tx1"/>
                </a:solidFill>
              </a:rPr>
              <a:t> </a:t>
            </a:r>
            <a:r>
              <a:rPr lang="en-US" sz="5200" b="1" kern="1200" dirty="0" err="1">
                <a:solidFill>
                  <a:schemeClr val="tx1"/>
                </a:solidFill>
              </a:rPr>
              <a:t>hàng</a:t>
            </a:r>
            <a:endParaRPr lang="en-US" sz="5200" b="1" kern="1200" dirty="0">
              <a:solidFill>
                <a:schemeClr val="tx1"/>
              </a:solidFill>
            </a:endParaRPr>
          </a:p>
        </p:txBody>
      </p:sp>
      <p:pic>
        <p:nvPicPr>
          <p:cNvPr id="3" name="Picture 2">
            <a:extLst>
              <a:ext uri="{FF2B5EF4-FFF2-40B4-BE49-F238E27FC236}">
                <a16:creationId xmlns:a16="http://schemas.microsoft.com/office/drawing/2014/main" id="{432F0198-C69C-128C-AAD4-FE7597C8DD32}"/>
              </a:ext>
            </a:extLst>
          </p:cNvPr>
          <p:cNvPicPr>
            <a:picLocks noChangeAspect="1"/>
          </p:cNvPicPr>
          <p:nvPr/>
        </p:nvPicPr>
        <p:blipFill>
          <a:blip r:embed="rId2"/>
          <a:stretch>
            <a:fillRect/>
          </a:stretch>
        </p:blipFill>
        <p:spPr>
          <a:xfrm>
            <a:off x="99575" y="0"/>
            <a:ext cx="11992850" cy="4506686"/>
          </a:xfrm>
          <a:prstGeom prst="rect">
            <a:avLst/>
          </a:prstGeom>
        </p:spPr>
      </p:pic>
    </p:spTree>
    <p:extLst>
      <p:ext uri="{BB962C8B-B14F-4D97-AF65-F5344CB8AC3E}">
        <p14:creationId xmlns:p14="http://schemas.microsoft.com/office/powerpoint/2010/main" val="189432370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7D5136A-962F-EC64-C565-C281CC2996A6}"/>
              </a:ext>
            </a:extLst>
          </p:cNvPr>
          <p:cNvSpPr>
            <a:spLocks noGrp="1"/>
          </p:cNvSpPr>
          <p:nvPr>
            <p:ph type="title"/>
          </p:nvPr>
        </p:nvSpPr>
        <p:spPr>
          <a:xfrm>
            <a:off x="931506" y="5915336"/>
            <a:ext cx="10515600" cy="942664"/>
          </a:xfrm>
        </p:spPr>
        <p:txBody>
          <a:bodyPr vert="horz" lIns="91440" tIns="45720" rIns="91440" bIns="45720" rtlCol="0" anchor="ctr">
            <a:normAutofit/>
          </a:bodyPr>
          <a:lstStyle/>
          <a:p>
            <a:pPr algn="ctr"/>
            <a:r>
              <a:rPr lang="en-US" sz="5200" b="1" kern="1200" dirty="0">
                <a:solidFill>
                  <a:schemeClr val="tx1"/>
                </a:solidFill>
              </a:rPr>
              <a:t>Giao </a:t>
            </a:r>
            <a:r>
              <a:rPr lang="en-US" sz="5200" b="1" kern="1200" dirty="0" err="1">
                <a:solidFill>
                  <a:schemeClr val="tx1"/>
                </a:solidFill>
              </a:rPr>
              <a:t>diện</a:t>
            </a:r>
            <a:r>
              <a:rPr lang="en-US" sz="5200" b="1" kern="1200" dirty="0">
                <a:solidFill>
                  <a:schemeClr val="tx1"/>
                </a:solidFill>
              </a:rPr>
              <a:t> </a:t>
            </a:r>
            <a:r>
              <a:rPr lang="en-US" sz="5200" b="1" kern="1200" dirty="0" err="1">
                <a:solidFill>
                  <a:schemeClr val="tx1"/>
                </a:solidFill>
              </a:rPr>
              <a:t>Thống</a:t>
            </a:r>
            <a:r>
              <a:rPr lang="en-US" sz="5200" b="1" kern="1200" dirty="0">
                <a:solidFill>
                  <a:schemeClr val="tx1"/>
                </a:solidFill>
              </a:rPr>
              <a:t> </a:t>
            </a:r>
            <a:r>
              <a:rPr lang="en-US" sz="5200" b="1" kern="1200" dirty="0" err="1">
                <a:solidFill>
                  <a:schemeClr val="tx1"/>
                </a:solidFill>
              </a:rPr>
              <a:t>Kê</a:t>
            </a:r>
            <a:endParaRPr lang="en-US" sz="5200" b="1" kern="1200" dirty="0">
              <a:solidFill>
                <a:schemeClr val="tx1"/>
              </a:solidFill>
            </a:endParaRPr>
          </a:p>
        </p:txBody>
      </p:sp>
      <p:pic>
        <p:nvPicPr>
          <p:cNvPr id="3" name="Picture 2">
            <a:extLst>
              <a:ext uri="{FF2B5EF4-FFF2-40B4-BE49-F238E27FC236}">
                <a16:creationId xmlns:a16="http://schemas.microsoft.com/office/drawing/2014/main" id="{2C4674E8-0240-EDAB-CD09-F88327538C9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8907" y="175013"/>
            <a:ext cx="11393606" cy="5740323"/>
          </a:xfrm>
          <a:prstGeom prst="rect">
            <a:avLst/>
          </a:prstGeom>
          <a:noFill/>
          <a:ln>
            <a:noFill/>
          </a:ln>
        </p:spPr>
      </p:pic>
    </p:spTree>
    <p:extLst>
      <p:ext uri="{BB962C8B-B14F-4D97-AF65-F5344CB8AC3E}">
        <p14:creationId xmlns:p14="http://schemas.microsoft.com/office/powerpoint/2010/main" val="149282680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E67A45-3887-CACE-60B1-F2BD591167AC}"/>
              </a:ext>
            </a:extLst>
          </p:cNvPr>
          <p:cNvPicPr>
            <a:picLocks noChangeAspect="1"/>
          </p:cNvPicPr>
          <p:nvPr/>
        </p:nvPicPr>
        <p:blipFill>
          <a:blip r:embed="rId2"/>
          <a:stretch>
            <a:fillRect/>
          </a:stretch>
        </p:blipFill>
        <p:spPr>
          <a:xfrm>
            <a:off x="96114" y="0"/>
            <a:ext cx="11999771" cy="6755363"/>
          </a:xfrm>
          <a:prstGeom prst="rect">
            <a:avLst/>
          </a:prstGeom>
        </p:spPr>
      </p:pic>
    </p:spTree>
    <p:extLst>
      <p:ext uri="{BB962C8B-B14F-4D97-AF65-F5344CB8AC3E}">
        <p14:creationId xmlns:p14="http://schemas.microsoft.com/office/powerpoint/2010/main" val="10529581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4E89B6-D554-A268-441B-5262FC816978}"/>
              </a:ext>
            </a:extLst>
          </p:cNvPr>
          <p:cNvPicPr>
            <a:picLocks noChangeAspect="1"/>
          </p:cNvPicPr>
          <p:nvPr/>
        </p:nvPicPr>
        <p:blipFill>
          <a:blip r:embed="rId2"/>
          <a:stretch>
            <a:fillRect/>
          </a:stretch>
        </p:blipFill>
        <p:spPr>
          <a:xfrm>
            <a:off x="96114" y="0"/>
            <a:ext cx="11999771" cy="6858000"/>
          </a:xfrm>
          <a:prstGeom prst="rect">
            <a:avLst/>
          </a:prstGeom>
        </p:spPr>
      </p:pic>
    </p:spTree>
    <p:extLst>
      <p:ext uri="{BB962C8B-B14F-4D97-AF65-F5344CB8AC3E}">
        <p14:creationId xmlns:p14="http://schemas.microsoft.com/office/powerpoint/2010/main" val="261957831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A25D70-4A55-4F72-B9C5-A69CDBF4D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4957100-6D8B-4161-9F2F-C0A949EC8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3" name="Freeform: Shape 12">
            <a:extLst>
              <a:ext uri="{FF2B5EF4-FFF2-40B4-BE49-F238E27FC236}">
                <a16:creationId xmlns:a16="http://schemas.microsoft.com/office/drawing/2014/main" id="{CBCB02B1-1B82-403C-B7D2-E2CED1882F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CCDE13A7-6382-4A67-BEBE-4FF1F37C7F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16" name="Freeform: Shape 15">
              <a:extLst>
                <a:ext uri="{FF2B5EF4-FFF2-40B4-BE49-F238E27FC236}">
                  <a16:creationId xmlns:a16="http://schemas.microsoft.com/office/drawing/2014/main" id="{E9978FC9-2E40-4257-8D97-FAB20CA4B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740ABB98-77BA-4C40-8121-34D196E58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41AA752E-66C1-4835-8A3C-556475159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EE9555AB-2295-4939-AEC9-B2CBFCB4CC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97499201-5A2C-48B3-9B02-5519B8829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D3FC2AE7-C60C-4C48-BCAE-410BB6C3D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40EA1593-6BC9-441E-8F3C-46DD50F810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4" name="TextBox 3">
            <a:extLst>
              <a:ext uri="{FF2B5EF4-FFF2-40B4-BE49-F238E27FC236}">
                <a16:creationId xmlns:a16="http://schemas.microsoft.com/office/drawing/2014/main" id="{F302AE76-32CE-3E2C-901A-DC00904F5634}"/>
              </a:ext>
            </a:extLst>
          </p:cNvPr>
          <p:cNvSpPr txBox="1"/>
          <p:nvPr/>
        </p:nvSpPr>
        <p:spPr>
          <a:xfrm>
            <a:off x="843730" y="2158603"/>
            <a:ext cx="10746658" cy="2387918"/>
          </a:xfrm>
          <a:prstGeom prst="rect">
            <a:avLst/>
          </a:prstGeom>
        </p:spPr>
        <p:txBody>
          <a:bodyPr vert="horz" lIns="91440" tIns="45720" rIns="91440" bIns="45720" rtlCol="0" anchor="b">
            <a:normAutofit fontScale="92500" lnSpcReduction="10000"/>
          </a:bodyPr>
          <a:lstStyle/>
          <a:p>
            <a:pPr algn="ctr">
              <a:lnSpc>
                <a:spcPct val="90000"/>
              </a:lnSpc>
              <a:spcBef>
                <a:spcPct val="0"/>
              </a:spcBef>
              <a:spcAft>
                <a:spcPts val="600"/>
              </a:spcAft>
            </a:pPr>
            <a:endParaRPr lang="en-US" sz="6000" b="1" kern="1200">
              <a:latin typeface="Times New Roman" panose="02020603050405020304" pitchFamily="18" charset="0"/>
              <a:ea typeface="+mj-ea"/>
              <a:cs typeface="Times New Roman" panose="02020603050405020304" pitchFamily="18" charset="0"/>
            </a:endParaRPr>
          </a:p>
          <a:p>
            <a:pPr algn="ctr">
              <a:lnSpc>
                <a:spcPct val="90000"/>
              </a:lnSpc>
              <a:spcBef>
                <a:spcPct val="0"/>
              </a:spcBef>
              <a:spcAft>
                <a:spcPts val="600"/>
              </a:spcAft>
            </a:pPr>
            <a:r>
              <a:rPr lang="en-US" sz="6000" b="1" kern="1200">
                <a:latin typeface="Times New Roman" panose="02020603050405020304" pitchFamily="18" charset="0"/>
                <a:ea typeface="+mj-ea"/>
                <a:cs typeface="Times New Roman" panose="02020603050405020304" pitchFamily="18" charset="0"/>
              </a:rPr>
              <a:t>Cảm ơn thầy và các bạn </a:t>
            </a:r>
          </a:p>
          <a:p>
            <a:pPr algn="ctr">
              <a:lnSpc>
                <a:spcPct val="90000"/>
              </a:lnSpc>
              <a:spcBef>
                <a:spcPct val="0"/>
              </a:spcBef>
              <a:spcAft>
                <a:spcPts val="600"/>
              </a:spcAft>
            </a:pPr>
            <a:r>
              <a:rPr lang="en-US" sz="6000" b="1" kern="1200">
                <a:latin typeface="Times New Roman" panose="02020603050405020304" pitchFamily="18" charset="0"/>
                <a:ea typeface="+mj-ea"/>
                <a:cs typeface="Times New Roman" panose="02020603050405020304" pitchFamily="18" charset="0"/>
              </a:rPr>
              <a:t>đã lắng nghe!</a:t>
            </a:r>
          </a:p>
        </p:txBody>
      </p:sp>
      <p:grpSp>
        <p:nvGrpSpPr>
          <p:cNvPr id="24" name="Group 23">
            <a:extLst>
              <a:ext uri="{FF2B5EF4-FFF2-40B4-BE49-F238E27FC236}">
                <a16:creationId xmlns:a16="http://schemas.microsoft.com/office/drawing/2014/main" id="{17147D5D-F01F-4164-BD81-D10DC6F23E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142" y="2854"/>
            <a:ext cx="2783421" cy="2406445"/>
            <a:chOff x="-305" y="-4155"/>
            <a:chExt cx="2514948" cy="2174333"/>
          </a:xfrm>
        </p:grpSpPr>
        <p:sp>
          <p:nvSpPr>
            <p:cNvPr id="25" name="Freeform: Shape 24">
              <a:extLst>
                <a:ext uri="{FF2B5EF4-FFF2-40B4-BE49-F238E27FC236}">
                  <a16:creationId xmlns:a16="http://schemas.microsoft.com/office/drawing/2014/main" id="{F24C7412-3E2D-4708-8DC3-425A457A1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71483A6A-CB0B-4469-B09D-C9451F9B07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9A935E9D-EB55-46F3-BCCB-9CB918E870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8" name="Freeform: Shape 27">
              <a:extLst>
                <a:ext uri="{FF2B5EF4-FFF2-40B4-BE49-F238E27FC236}">
                  <a16:creationId xmlns:a16="http://schemas.microsoft.com/office/drawing/2014/main" id="{8EDC5655-C7D7-4936-91EA-E188A96DC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 name="Group 29">
            <a:extLst>
              <a:ext uri="{FF2B5EF4-FFF2-40B4-BE49-F238E27FC236}">
                <a16:creationId xmlns:a16="http://schemas.microsoft.com/office/drawing/2014/main" id="{6D0E248E-80AB-4B35-BA8D-F940FCB443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417253" y="4456669"/>
            <a:ext cx="2783421" cy="2406445"/>
            <a:chOff x="-305" y="-4155"/>
            <a:chExt cx="2514948" cy="2174333"/>
          </a:xfrm>
        </p:grpSpPr>
        <p:sp>
          <p:nvSpPr>
            <p:cNvPr id="31" name="Freeform: Shape 30">
              <a:extLst>
                <a:ext uri="{FF2B5EF4-FFF2-40B4-BE49-F238E27FC236}">
                  <a16:creationId xmlns:a16="http://schemas.microsoft.com/office/drawing/2014/main" id="{F9E91B0A-66E8-4298-BAC6-004DBE4919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0A629C66-36BD-487E-B1CD-ED026D7789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A6BC2D2C-3D7D-4224-81BC-22C094C9FB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4" name="Freeform: Shape 33">
              <a:extLst>
                <a:ext uri="{FF2B5EF4-FFF2-40B4-BE49-F238E27FC236}">
                  <a16:creationId xmlns:a16="http://schemas.microsoft.com/office/drawing/2014/main" id="{53BDF903-22C5-4312-8776-C2ABC3EDC0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29698667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Flowchart: Document 44">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52FFF6E-AF44-871E-099A-021A4596EDD3}"/>
              </a:ext>
            </a:extLst>
          </p:cNvPr>
          <p:cNvSpPr>
            <a:spLocks/>
          </p:cNvSpPr>
          <p:nvPr/>
        </p:nvSpPr>
        <p:spPr>
          <a:xfrm>
            <a:off x="3806305" y="583310"/>
            <a:ext cx="8864665" cy="2143982"/>
          </a:xfrm>
          <a:prstGeom prst="rect">
            <a:avLst/>
          </a:prstGeom>
        </p:spPr>
        <p:txBody>
          <a:bodyPr wrap="square" numCol="2" anchor="t">
            <a:noAutofit/>
          </a:bodyPr>
          <a:lstStyle/>
          <a:p>
            <a:pPr marL="195453" indent="-195453" defTabSz="521208">
              <a:spcAft>
                <a:spcPts val="600"/>
              </a:spcAft>
              <a:buFont typeface="Symbol" panose="05050102010706020507" pitchFamily="18" charset="2"/>
              <a:buChar char=""/>
              <a:tabLst>
                <a:tab pos="358331" algn="l"/>
              </a:tabLst>
            </a:pPr>
            <a:r>
              <a:rPr lang="en-US" sz="2000" kern="1200" dirty="0" err="1">
                <a:solidFill>
                  <a:schemeClr val="tx1"/>
                </a:solidFill>
                <a:latin typeface="Times New Roman" panose="02020603050405020304" pitchFamily="18" charset="0"/>
                <a:cs typeface="Times New Roman" panose="02020603050405020304" pitchFamily="18" charset="0"/>
              </a:rPr>
              <a:t>Quản</a:t>
            </a:r>
            <a:r>
              <a:rPr lang="en-US" sz="2000" kern="1200" dirty="0">
                <a:solidFill>
                  <a:schemeClr val="tx1"/>
                </a:solidFill>
                <a:latin typeface="Times New Roman" panose="02020603050405020304" pitchFamily="18" charset="0"/>
                <a:cs typeface="Times New Roman" panose="02020603050405020304" pitchFamily="18" charset="0"/>
              </a:rPr>
              <a:t> </a:t>
            </a:r>
            <a:r>
              <a:rPr lang="en-US" sz="2000" kern="1200" dirty="0" err="1">
                <a:solidFill>
                  <a:schemeClr val="tx1"/>
                </a:solidFill>
                <a:latin typeface="Times New Roman" panose="02020603050405020304" pitchFamily="18" charset="0"/>
                <a:cs typeface="Times New Roman" panose="02020603050405020304" pitchFamily="18" charset="0"/>
              </a:rPr>
              <a:t>trị</a:t>
            </a:r>
            <a:r>
              <a:rPr lang="en-US" sz="2000" kern="1200" dirty="0">
                <a:solidFill>
                  <a:schemeClr val="tx1"/>
                </a:solidFill>
                <a:latin typeface="Times New Roman" panose="02020603050405020304" pitchFamily="18" charset="0"/>
                <a:cs typeface="Times New Roman" panose="02020603050405020304" pitchFamily="18" charset="0"/>
              </a:rPr>
              <a:t>:  </a:t>
            </a:r>
          </a:p>
          <a:p>
            <a:pPr marL="456057" lvl="1" indent="-195453" defTabSz="521208">
              <a:spcAft>
                <a:spcPts val="600"/>
              </a:spcAft>
              <a:buFont typeface="Times New Roman" panose="02020603050405020304" pitchFamily="18" charset="0"/>
              <a:buChar char="-"/>
              <a:tabLst>
                <a:tab pos="456057" algn="l"/>
              </a:tabLst>
            </a:pPr>
            <a:r>
              <a:rPr lang="en-US" sz="2000" kern="1200" dirty="0" err="1">
                <a:solidFill>
                  <a:schemeClr val="tx1"/>
                </a:solidFill>
                <a:latin typeface="Times New Roman" panose="02020603050405020304" pitchFamily="18" charset="0"/>
                <a:cs typeface="Times New Roman" panose="02020603050405020304" pitchFamily="18" charset="0"/>
              </a:rPr>
              <a:t>Quản</a:t>
            </a:r>
            <a:r>
              <a:rPr lang="en-US" sz="2000" kern="1200" dirty="0">
                <a:solidFill>
                  <a:schemeClr val="tx1"/>
                </a:solidFill>
                <a:latin typeface="Times New Roman" panose="02020603050405020304" pitchFamily="18" charset="0"/>
                <a:cs typeface="Times New Roman" panose="02020603050405020304" pitchFamily="18" charset="0"/>
              </a:rPr>
              <a:t> </a:t>
            </a:r>
            <a:r>
              <a:rPr lang="en-US" sz="2000" kern="1200" dirty="0" err="1">
                <a:solidFill>
                  <a:schemeClr val="tx1"/>
                </a:solidFill>
                <a:latin typeface="Times New Roman" panose="02020603050405020304" pitchFamily="18" charset="0"/>
                <a:cs typeface="Times New Roman" panose="02020603050405020304" pitchFamily="18" charset="0"/>
              </a:rPr>
              <a:t>lý</a:t>
            </a:r>
            <a:r>
              <a:rPr lang="en-US" sz="2000" kern="1200" dirty="0">
                <a:solidFill>
                  <a:schemeClr val="tx1"/>
                </a:solidFill>
                <a:latin typeface="Times New Roman" panose="02020603050405020304" pitchFamily="18" charset="0"/>
                <a:cs typeface="Times New Roman" panose="02020603050405020304" pitchFamily="18" charset="0"/>
              </a:rPr>
              <a:t> </a:t>
            </a:r>
            <a:r>
              <a:rPr lang="en-US" sz="2000" kern="1200" dirty="0" err="1">
                <a:solidFill>
                  <a:schemeClr val="tx1"/>
                </a:solidFill>
                <a:latin typeface="Times New Roman" panose="02020603050405020304" pitchFamily="18" charset="0"/>
                <a:cs typeface="Times New Roman" panose="02020603050405020304" pitchFamily="18" charset="0"/>
              </a:rPr>
              <a:t>Tài</a:t>
            </a:r>
            <a:r>
              <a:rPr lang="en-US" sz="2000" kern="1200" dirty="0">
                <a:solidFill>
                  <a:schemeClr val="tx1"/>
                </a:solidFill>
                <a:latin typeface="Times New Roman" panose="02020603050405020304" pitchFamily="18" charset="0"/>
                <a:cs typeface="Times New Roman" panose="02020603050405020304" pitchFamily="18" charset="0"/>
              </a:rPr>
              <a:t> </a:t>
            </a:r>
            <a:r>
              <a:rPr lang="en-US" sz="2000" kern="1200" dirty="0" err="1">
                <a:solidFill>
                  <a:schemeClr val="tx1"/>
                </a:solidFill>
                <a:latin typeface="Times New Roman" panose="02020603050405020304" pitchFamily="18" charset="0"/>
                <a:cs typeface="Times New Roman" panose="02020603050405020304" pitchFamily="18" charset="0"/>
              </a:rPr>
              <a:t>khoản</a:t>
            </a:r>
            <a:endParaRPr lang="en-US" sz="2000" kern="1200" dirty="0">
              <a:solidFill>
                <a:schemeClr val="tx1"/>
              </a:solidFill>
              <a:latin typeface="Times New Roman" panose="02020603050405020304" pitchFamily="18" charset="0"/>
              <a:cs typeface="Times New Roman" panose="02020603050405020304" pitchFamily="18" charset="0"/>
            </a:endParaRPr>
          </a:p>
          <a:p>
            <a:pPr marL="456057" lvl="1" indent="-195453" defTabSz="521208">
              <a:spcAft>
                <a:spcPts val="600"/>
              </a:spcAft>
              <a:buFont typeface="Times New Roman" panose="02020603050405020304" pitchFamily="18" charset="0"/>
              <a:buChar char="-"/>
              <a:tabLst>
                <a:tab pos="456057" algn="l"/>
              </a:tabLst>
            </a:pPr>
            <a:r>
              <a:rPr lang="en-US" sz="2000" kern="1200" dirty="0" err="1">
                <a:solidFill>
                  <a:schemeClr val="tx1"/>
                </a:solidFill>
                <a:latin typeface="Times New Roman" panose="02020603050405020304" pitchFamily="18" charset="0"/>
                <a:cs typeface="Times New Roman" panose="02020603050405020304" pitchFamily="18" charset="0"/>
              </a:rPr>
              <a:t>Quản</a:t>
            </a:r>
            <a:r>
              <a:rPr lang="en-US" sz="2000" kern="1200" dirty="0">
                <a:solidFill>
                  <a:schemeClr val="tx1"/>
                </a:solidFill>
                <a:latin typeface="Times New Roman" panose="02020603050405020304" pitchFamily="18" charset="0"/>
                <a:cs typeface="Times New Roman" panose="02020603050405020304" pitchFamily="18" charset="0"/>
              </a:rPr>
              <a:t> </a:t>
            </a:r>
            <a:r>
              <a:rPr lang="en-US" sz="2000" kern="1200" dirty="0" err="1">
                <a:solidFill>
                  <a:schemeClr val="tx1"/>
                </a:solidFill>
                <a:latin typeface="Times New Roman" panose="02020603050405020304" pitchFamily="18" charset="0"/>
                <a:cs typeface="Times New Roman" panose="02020603050405020304" pitchFamily="18" charset="0"/>
              </a:rPr>
              <a:t>lý</a:t>
            </a:r>
            <a:r>
              <a:rPr lang="en-US" sz="2000" kern="1200" dirty="0">
                <a:solidFill>
                  <a:schemeClr val="tx1"/>
                </a:solidFill>
                <a:latin typeface="Times New Roman" panose="02020603050405020304" pitchFamily="18" charset="0"/>
                <a:cs typeface="Times New Roman" panose="02020603050405020304" pitchFamily="18" charset="0"/>
              </a:rPr>
              <a:t> </a:t>
            </a:r>
            <a:r>
              <a:rPr lang="en-US" sz="2000" kern="1200" dirty="0" err="1">
                <a:solidFill>
                  <a:schemeClr val="tx1"/>
                </a:solidFill>
                <a:latin typeface="Times New Roman" panose="02020603050405020304" pitchFamily="18" charset="0"/>
                <a:cs typeface="Times New Roman" panose="02020603050405020304" pitchFamily="18" charset="0"/>
              </a:rPr>
              <a:t>Nhân</a:t>
            </a:r>
            <a:r>
              <a:rPr lang="en-US" sz="2000" kern="1200" dirty="0">
                <a:solidFill>
                  <a:schemeClr val="tx1"/>
                </a:solidFill>
                <a:latin typeface="Times New Roman" panose="02020603050405020304" pitchFamily="18" charset="0"/>
                <a:cs typeface="Times New Roman" panose="02020603050405020304" pitchFamily="18" charset="0"/>
              </a:rPr>
              <a:t> Viên</a:t>
            </a:r>
          </a:p>
          <a:p>
            <a:pPr marL="456057" lvl="1" indent="-195453" defTabSz="521208">
              <a:spcAft>
                <a:spcPts val="600"/>
              </a:spcAft>
              <a:buFont typeface="Times New Roman" panose="02020603050405020304" pitchFamily="18" charset="0"/>
              <a:buChar char="-"/>
              <a:tabLst>
                <a:tab pos="456057" algn="l"/>
              </a:tabLst>
            </a:pPr>
            <a:r>
              <a:rPr lang="en-US" sz="2000" kern="1200" dirty="0" err="1">
                <a:solidFill>
                  <a:schemeClr val="tx1"/>
                </a:solidFill>
                <a:latin typeface="Times New Roman" panose="02020603050405020304" pitchFamily="18" charset="0"/>
                <a:cs typeface="Times New Roman" panose="02020603050405020304" pitchFamily="18" charset="0"/>
              </a:rPr>
              <a:t>Quản</a:t>
            </a:r>
            <a:r>
              <a:rPr lang="en-US" sz="2000" kern="1200" dirty="0">
                <a:solidFill>
                  <a:schemeClr val="tx1"/>
                </a:solidFill>
                <a:latin typeface="Times New Roman" panose="02020603050405020304" pitchFamily="18" charset="0"/>
                <a:cs typeface="Times New Roman" panose="02020603050405020304" pitchFamily="18" charset="0"/>
              </a:rPr>
              <a:t> </a:t>
            </a:r>
            <a:r>
              <a:rPr lang="en-US" sz="2000" kern="1200" dirty="0" err="1">
                <a:solidFill>
                  <a:schemeClr val="tx1"/>
                </a:solidFill>
                <a:latin typeface="Times New Roman" panose="02020603050405020304" pitchFamily="18" charset="0"/>
                <a:cs typeface="Times New Roman" panose="02020603050405020304" pitchFamily="18" charset="0"/>
              </a:rPr>
              <a:t>lý</a:t>
            </a:r>
            <a:r>
              <a:rPr lang="en-US" sz="2000" kern="1200" dirty="0">
                <a:solidFill>
                  <a:schemeClr val="tx1"/>
                </a:solidFill>
                <a:latin typeface="Times New Roman" panose="02020603050405020304" pitchFamily="18" charset="0"/>
                <a:cs typeface="Times New Roman" panose="02020603050405020304" pitchFamily="18" charset="0"/>
              </a:rPr>
              <a:t> </a:t>
            </a:r>
            <a:r>
              <a:rPr lang="en-US" sz="2000" kern="1200" dirty="0" err="1">
                <a:solidFill>
                  <a:schemeClr val="tx1"/>
                </a:solidFill>
                <a:latin typeface="Times New Roman" panose="02020603050405020304" pitchFamily="18" charset="0"/>
                <a:cs typeface="Times New Roman" panose="02020603050405020304" pitchFamily="18" charset="0"/>
              </a:rPr>
              <a:t>Khách</a:t>
            </a:r>
            <a:r>
              <a:rPr lang="en-US" sz="2000" kern="1200" dirty="0">
                <a:solidFill>
                  <a:schemeClr val="tx1"/>
                </a:solidFill>
                <a:latin typeface="Times New Roman" panose="02020603050405020304" pitchFamily="18" charset="0"/>
                <a:cs typeface="Times New Roman" panose="02020603050405020304" pitchFamily="18" charset="0"/>
              </a:rPr>
              <a:t> </a:t>
            </a:r>
            <a:r>
              <a:rPr lang="en-US" sz="2000" kern="1200" dirty="0" err="1">
                <a:solidFill>
                  <a:schemeClr val="tx1"/>
                </a:solidFill>
                <a:latin typeface="Times New Roman" panose="02020603050405020304" pitchFamily="18" charset="0"/>
                <a:cs typeface="Times New Roman" panose="02020603050405020304" pitchFamily="18" charset="0"/>
              </a:rPr>
              <a:t>Hàng</a:t>
            </a:r>
            <a:endParaRPr lang="en-US" sz="2000" kern="1200" dirty="0">
              <a:solidFill>
                <a:schemeClr val="tx1"/>
              </a:solidFill>
              <a:latin typeface="Times New Roman" panose="02020603050405020304" pitchFamily="18" charset="0"/>
              <a:cs typeface="Times New Roman" panose="02020603050405020304" pitchFamily="18" charset="0"/>
            </a:endParaRPr>
          </a:p>
          <a:p>
            <a:pPr marL="456057" lvl="1" indent="-195453" defTabSz="521208">
              <a:spcAft>
                <a:spcPts val="600"/>
              </a:spcAft>
              <a:buFont typeface="Times New Roman" panose="02020603050405020304" pitchFamily="18" charset="0"/>
              <a:buChar char="-"/>
              <a:tabLst>
                <a:tab pos="456057" algn="l"/>
              </a:tabLst>
            </a:pPr>
            <a:r>
              <a:rPr lang="en-US" sz="2000" kern="1200" dirty="0" err="1">
                <a:solidFill>
                  <a:schemeClr val="tx1"/>
                </a:solidFill>
                <a:latin typeface="Times New Roman" panose="02020603050405020304" pitchFamily="18" charset="0"/>
                <a:cs typeface="Times New Roman" panose="02020603050405020304" pitchFamily="18" charset="0"/>
              </a:rPr>
              <a:t>Quản</a:t>
            </a:r>
            <a:r>
              <a:rPr lang="en-US" sz="2000" kern="1200" dirty="0">
                <a:solidFill>
                  <a:schemeClr val="tx1"/>
                </a:solidFill>
                <a:latin typeface="Times New Roman" panose="02020603050405020304" pitchFamily="18" charset="0"/>
                <a:cs typeface="Times New Roman" panose="02020603050405020304" pitchFamily="18" charset="0"/>
              </a:rPr>
              <a:t> </a:t>
            </a:r>
            <a:r>
              <a:rPr lang="en-US" sz="2000" kern="1200" dirty="0" err="1">
                <a:solidFill>
                  <a:schemeClr val="tx1"/>
                </a:solidFill>
                <a:latin typeface="Times New Roman" panose="02020603050405020304" pitchFamily="18" charset="0"/>
                <a:cs typeface="Times New Roman" panose="02020603050405020304" pitchFamily="18" charset="0"/>
              </a:rPr>
              <a:t>lý</a:t>
            </a:r>
            <a:r>
              <a:rPr lang="en-US" sz="2000" kern="1200" dirty="0">
                <a:solidFill>
                  <a:schemeClr val="tx1"/>
                </a:solidFill>
                <a:latin typeface="Times New Roman" panose="02020603050405020304" pitchFamily="18" charset="0"/>
                <a:cs typeface="Times New Roman" panose="02020603050405020304" pitchFamily="18" charset="0"/>
              </a:rPr>
              <a:t> </a:t>
            </a:r>
            <a:r>
              <a:rPr lang="en-US" sz="2000" kern="1200" dirty="0" err="1">
                <a:solidFill>
                  <a:schemeClr val="tx1"/>
                </a:solidFill>
                <a:latin typeface="Times New Roman" panose="02020603050405020304" pitchFamily="18" charset="0"/>
                <a:cs typeface="Times New Roman" panose="02020603050405020304" pitchFamily="18" charset="0"/>
              </a:rPr>
              <a:t>Thuộc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Tính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Phẩm</a:t>
            </a:r>
            <a:endParaRPr lang="en-US" sz="2000" kern="1200" dirty="0">
              <a:solidFill>
                <a:schemeClr val="tx1"/>
              </a:solidFill>
              <a:latin typeface="Times New Roman" panose="02020603050405020304" pitchFamily="18" charset="0"/>
              <a:cs typeface="Times New Roman" panose="02020603050405020304" pitchFamily="18" charset="0"/>
            </a:endParaRPr>
          </a:p>
          <a:p>
            <a:pPr marL="260604" lvl="1" defTabSz="521208">
              <a:spcAft>
                <a:spcPts val="600"/>
              </a:spcAft>
              <a:tabLst>
                <a:tab pos="456057" algn="l"/>
              </a:tabLst>
            </a:pPr>
            <a:endParaRPr lang="en-US" sz="2000" kern="1200" dirty="0">
              <a:solidFill>
                <a:schemeClr val="tx1"/>
              </a:solidFill>
              <a:latin typeface="Times New Roman" panose="02020603050405020304" pitchFamily="18" charset="0"/>
              <a:cs typeface="Times New Roman" panose="02020603050405020304" pitchFamily="18" charset="0"/>
            </a:endParaRPr>
          </a:p>
          <a:p>
            <a:pPr marL="195453" indent="-195453" defTabSz="521208">
              <a:spcAft>
                <a:spcPts val="600"/>
              </a:spcAft>
              <a:buFont typeface="Symbol" panose="05050102010706020507" pitchFamily="18" charset="2"/>
              <a:buChar char=""/>
              <a:tabLst>
                <a:tab pos="358331" algn="l"/>
              </a:tabLst>
            </a:pPr>
            <a:r>
              <a:rPr lang="en-US" sz="2000" kern="1200" dirty="0" err="1">
                <a:solidFill>
                  <a:schemeClr val="tx1"/>
                </a:solidFill>
                <a:latin typeface="Times New Roman" panose="02020603050405020304" pitchFamily="18" charset="0"/>
                <a:cs typeface="Times New Roman" panose="02020603050405020304" pitchFamily="18" charset="0"/>
              </a:rPr>
              <a:t>Đăng</a:t>
            </a:r>
            <a:r>
              <a:rPr lang="en-US" sz="2000" kern="1200" dirty="0">
                <a:solidFill>
                  <a:schemeClr val="tx1"/>
                </a:solidFill>
                <a:latin typeface="Times New Roman" panose="02020603050405020304" pitchFamily="18" charset="0"/>
                <a:cs typeface="Times New Roman" panose="02020603050405020304" pitchFamily="18" charset="0"/>
              </a:rPr>
              <a:t> </a:t>
            </a:r>
            <a:r>
              <a:rPr lang="en-US" sz="2000" kern="1200" dirty="0" err="1">
                <a:solidFill>
                  <a:schemeClr val="tx1"/>
                </a:solidFill>
                <a:latin typeface="Times New Roman" panose="02020603050405020304" pitchFamily="18" charset="0"/>
                <a:cs typeface="Times New Roman" panose="02020603050405020304" pitchFamily="18" charset="0"/>
              </a:rPr>
              <a:t>nhập</a:t>
            </a:r>
            <a:r>
              <a:rPr lang="en-US" sz="2000" kern="1200" dirty="0">
                <a:solidFill>
                  <a:schemeClr val="tx1"/>
                </a:solidFill>
                <a:latin typeface="Times New Roman" panose="02020603050405020304" pitchFamily="18" charset="0"/>
                <a:cs typeface="Times New Roman" panose="02020603050405020304" pitchFamily="18" charset="0"/>
              </a:rPr>
              <a:t>, </a:t>
            </a:r>
            <a:r>
              <a:rPr lang="en-US" sz="2000" kern="1200" dirty="0" err="1">
                <a:solidFill>
                  <a:schemeClr val="tx1"/>
                </a:solidFill>
                <a:latin typeface="Times New Roman" panose="02020603050405020304" pitchFamily="18" charset="0"/>
                <a:cs typeface="Times New Roman" panose="02020603050405020304" pitchFamily="18" charset="0"/>
              </a:rPr>
              <a:t>đăng</a:t>
            </a:r>
            <a:r>
              <a:rPr lang="en-US" sz="2000" kern="1200" dirty="0">
                <a:solidFill>
                  <a:schemeClr val="tx1"/>
                </a:solidFill>
                <a:latin typeface="Times New Roman" panose="02020603050405020304" pitchFamily="18" charset="0"/>
                <a:cs typeface="Times New Roman" panose="02020603050405020304" pitchFamily="18" charset="0"/>
              </a:rPr>
              <a:t> </a:t>
            </a:r>
            <a:r>
              <a:rPr lang="en-US" sz="2000" kern="1200" dirty="0" err="1">
                <a:solidFill>
                  <a:schemeClr val="tx1"/>
                </a:solidFill>
                <a:latin typeface="Times New Roman" panose="02020603050405020304" pitchFamily="18" charset="0"/>
                <a:cs typeface="Times New Roman" panose="02020603050405020304" pitchFamily="18" charset="0"/>
              </a:rPr>
              <a:t>xuất</a:t>
            </a:r>
            <a:endParaRPr lang="en-US" sz="2000" kern="1200" dirty="0">
              <a:solidFill>
                <a:schemeClr val="tx1"/>
              </a:solidFill>
              <a:latin typeface="Times New Roman" panose="02020603050405020304" pitchFamily="18" charset="0"/>
              <a:cs typeface="Times New Roman" panose="02020603050405020304" pitchFamily="18" charset="0"/>
            </a:endParaRPr>
          </a:p>
          <a:p>
            <a:pPr marL="195453" indent="-195453" defTabSz="521208">
              <a:spcAft>
                <a:spcPts val="600"/>
              </a:spcAft>
              <a:buFont typeface="Symbol" panose="05050102010706020507" pitchFamily="18" charset="2"/>
              <a:buChar char=""/>
              <a:tabLst>
                <a:tab pos="358331" algn="l"/>
              </a:tabLst>
            </a:pPr>
            <a:r>
              <a:rPr lang="en-US" sz="2000" kern="1200" dirty="0" err="1">
                <a:solidFill>
                  <a:schemeClr val="tx1"/>
                </a:solidFill>
                <a:latin typeface="Times New Roman" panose="02020603050405020304" pitchFamily="18" charset="0"/>
                <a:cs typeface="Times New Roman" panose="02020603050405020304" pitchFamily="18" charset="0"/>
              </a:rPr>
              <a:t>Quản</a:t>
            </a:r>
            <a:r>
              <a:rPr lang="en-US" sz="2000" kern="1200" dirty="0">
                <a:solidFill>
                  <a:schemeClr val="tx1"/>
                </a:solidFill>
                <a:latin typeface="Times New Roman" panose="02020603050405020304" pitchFamily="18" charset="0"/>
                <a:cs typeface="Times New Roman" panose="02020603050405020304" pitchFamily="18" charset="0"/>
              </a:rPr>
              <a:t> </a:t>
            </a:r>
            <a:r>
              <a:rPr lang="en-US" sz="2000" kern="1200" dirty="0" err="1">
                <a:solidFill>
                  <a:schemeClr val="tx1"/>
                </a:solidFill>
                <a:latin typeface="Times New Roman" panose="02020603050405020304" pitchFamily="18" charset="0"/>
                <a:cs typeface="Times New Roman" panose="02020603050405020304" pitchFamily="18" charset="0"/>
              </a:rPr>
              <a:t>lý</a:t>
            </a:r>
            <a:r>
              <a:rPr lang="en-US" sz="2000" kern="1200" dirty="0">
                <a:solidFill>
                  <a:schemeClr val="tx1"/>
                </a:solidFill>
                <a:latin typeface="Times New Roman" panose="02020603050405020304" pitchFamily="18" charset="0"/>
                <a:cs typeface="Times New Roman" panose="02020603050405020304" pitchFamily="18" charset="0"/>
              </a:rPr>
              <a:t> </a:t>
            </a:r>
            <a:r>
              <a:rPr lang="en-US" sz="2000" kern="1200" dirty="0" err="1">
                <a:solidFill>
                  <a:schemeClr val="tx1"/>
                </a:solidFill>
                <a:latin typeface="Times New Roman" panose="02020603050405020304" pitchFamily="18" charset="0"/>
                <a:cs typeface="Times New Roman" panose="02020603050405020304" pitchFamily="18" charset="0"/>
              </a:rPr>
              <a:t>Nhập</a:t>
            </a:r>
            <a:r>
              <a:rPr lang="en-US" sz="2000" kern="1200" dirty="0">
                <a:solidFill>
                  <a:schemeClr val="tx1"/>
                </a:solidFill>
                <a:latin typeface="Times New Roman" panose="02020603050405020304" pitchFamily="18" charset="0"/>
                <a:cs typeface="Times New Roman" panose="02020603050405020304" pitchFamily="18" charset="0"/>
              </a:rPr>
              <a:t> </a:t>
            </a:r>
            <a:r>
              <a:rPr lang="en-US" sz="2000" kern="1200" dirty="0" err="1">
                <a:solidFill>
                  <a:schemeClr val="tx1"/>
                </a:solidFill>
                <a:latin typeface="Times New Roman" panose="02020603050405020304" pitchFamily="18" charset="0"/>
                <a:cs typeface="Times New Roman" panose="02020603050405020304" pitchFamily="18" charset="0"/>
              </a:rPr>
              <a:t>hàng</a:t>
            </a:r>
            <a:endParaRPr lang="en-US" sz="2000" kern="1200" dirty="0">
              <a:solidFill>
                <a:schemeClr val="tx1"/>
              </a:solidFill>
              <a:latin typeface="Times New Roman" panose="02020603050405020304" pitchFamily="18" charset="0"/>
              <a:cs typeface="Times New Roman" panose="02020603050405020304" pitchFamily="18" charset="0"/>
            </a:endParaRPr>
          </a:p>
          <a:p>
            <a:pPr marL="195453" indent="-195453" defTabSz="521208">
              <a:spcAft>
                <a:spcPts val="600"/>
              </a:spcAft>
              <a:buFont typeface="Symbol" panose="05050102010706020507" pitchFamily="18" charset="2"/>
              <a:buChar char=""/>
              <a:tabLst>
                <a:tab pos="358331" algn="l"/>
              </a:tabLst>
            </a:pPr>
            <a:r>
              <a:rPr lang="en-US" sz="2000" kern="1200" dirty="0" err="1">
                <a:solidFill>
                  <a:schemeClr val="tx1"/>
                </a:solidFill>
                <a:latin typeface="Times New Roman" panose="02020603050405020304" pitchFamily="18" charset="0"/>
                <a:cs typeface="Times New Roman" panose="02020603050405020304" pitchFamily="18" charset="0"/>
              </a:rPr>
              <a:t>Quản</a:t>
            </a:r>
            <a:r>
              <a:rPr lang="en-US" sz="2000" kern="1200" dirty="0">
                <a:solidFill>
                  <a:schemeClr val="tx1"/>
                </a:solidFill>
                <a:latin typeface="Times New Roman" panose="02020603050405020304" pitchFamily="18" charset="0"/>
                <a:cs typeface="Times New Roman" panose="02020603050405020304" pitchFamily="18" charset="0"/>
              </a:rPr>
              <a:t> </a:t>
            </a:r>
            <a:r>
              <a:rPr lang="en-US" sz="2000" kern="1200" dirty="0" err="1">
                <a:solidFill>
                  <a:schemeClr val="tx1"/>
                </a:solidFill>
                <a:latin typeface="Times New Roman" panose="02020603050405020304" pitchFamily="18" charset="0"/>
                <a:cs typeface="Times New Roman" panose="02020603050405020304" pitchFamily="18" charset="0"/>
              </a:rPr>
              <a:t>lý</a:t>
            </a:r>
            <a:r>
              <a:rPr lang="en-US" sz="2000" kern="1200" dirty="0">
                <a:solidFill>
                  <a:schemeClr val="tx1"/>
                </a:solidFill>
                <a:latin typeface="Times New Roman" panose="02020603050405020304" pitchFamily="18" charset="0"/>
                <a:cs typeface="Times New Roman" panose="02020603050405020304" pitchFamily="18" charset="0"/>
              </a:rPr>
              <a:t> </a:t>
            </a:r>
            <a:r>
              <a:rPr lang="en-US" sz="2000" kern="1200" dirty="0" err="1">
                <a:solidFill>
                  <a:schemeClr val="tx1"/>
                </a:solidFill>
                <a:latin typeface="Times New Roman" panose="02020603050405020304" pitchFamily="18" charset="0"/>
                <a:cs typeface="Times New Roman" panose="02020603050405020304" pitchFamily="18" charset="0"/>
              </a:rPr>
              <a:t>Nhà</a:t>
            </a:r>
            <a:r>
              <a:rPr lang="en-US" sz="2000" kern="1200" dirty="0">
                <a:solidFill>
                  <a:schemeClr val="tx1"/>
                </a:solidFill>
                <a:latin typeface="Times New Roman" panose="02020603050405020304" pitchFamily="18" charset="0"/>
                <a:cs typeface="Times New Roman" panose="02020603050405020304" pitchFamily="18" charset="0"/>
              </a:rPr>
              <a:t> </a:t>
            </a:r>
            <a:r>
              <a:rPr lang="en-US" sz="2000" kern="1200" dirty="0" err="1">
                <a:solidFill>
                  <a:schemeClr val="tx1"/>
                </a:solidFill>
                <a:latin typeface="Times New Roman" panose="02020603050405020304" pitchFamily="18" charset="0"/>
                <a:cs typeface="Times New Roman" panose="02020603050405020304" pitchFamily="18" charset="0"/>
              </a:rPr>
              <a:t>cung</a:t>
            </a:r>
            <a:r>
              <a:rPr lang="en-US" sz="2000" kern="1200" dirty="0">
                <a:solidFill>
                  <a:schemeClr val="tx1"/>
                </a:solidFill>
                <a:latin typeface="Times New Roman" panose="02020603050405020304" pitchFamily="18" charset="0"/>
                <a:cs typeface="Times New Roman" panose="02020603050405020304" pitchFamily="18" charset="0"/>
              </a:rPr>
              <a:t> </a:t>
            </a:r>
            <a:r>
              <a:rPr lang="en-US" sz="2000" kern="1200" dirty="0" err="1">
                <a:solidFill>
                  <a:schemeClr val="tx1"/>
                </a:solidFill>
                <a:latin typeface="Times New Roman" panose="02020603050405020304" pitchFamily="18" charset="0"/>
                <a:cs typeface="Times New Roman" panose="02020603050405020304" pitchFamily="18" charset="0"/>
              </a:rPr>
              <a:t>cấp</a:t>
            </a:r>
            <a:endParaRPr lang="en-US" sz="2000" kern="1200" dirty="0">
              <a:solidFill>
                <a:schemeClr val="tx1"/>
              </a:solidFill>
              <a:latin typeface="Times New Roman" panose="02020603050405020304" pitchFamily="18" charset="0"/>
              <a:cs typeface="Times New Roman" panose="02020603050405020304" pitchFamily="18" charset="0"/>
            </a:endParaRPr>
          </a:p>
          <a:p>
            <a:pPr marL="195453" indent="-195453" defTabSz="521208">
              <a:spcAft>
                <a:spcPts val="600"/>
              </a:spcAft>
              <a:buFont typeface="Symbol" panose="05050102010706020507" pitchFamily="18" charset="2"/>
              <a:buChar char=""/>
              <a:tabLst>
                <a:tab pos="358331" algn="l"/>
              </a:tabLst>
            </a:pPr>
            <a:r>
              <a:rPr lang="en-US" sz="2000" kern="1200" dirty="0" err="1">
                <a:solidFill>
                  <a:schemeClr val="tx1"/>
                </a:solidFill>
                <a:latin typeface="Times New Roman" panose="02020603050405020304" pitchFamily="18" charset="0"/>
                <a:cs typeface="Times New Roman" panose="02020603050405020304" pitchFamily="18" charset="0"/>
              </a:rPr>
              <a:t>Thống</a:t>
            </a:r>
            <a:r>
              <a:rPr lang="en-US" sz="2000" kern="1200" dirty="0">
                <a:solidFill>
                  <a:schemeClr val="tx1"/>
                </a:solidFill>
                <a:latin typeface="Times New Roman" panose="02020603050405020304" pitchFamily="18" charset="0"/>
                <a:cs typeface="Times New Roman" panose="02020603050405020304" pitchFamily="18" charset="0"/>
              </a:rPr>
              <a:t> </a:t>
            </a:r>
            <a:r>
              <a:rPr lang="en-US" sz="2000" kern="1200" dirty="0" err="1">
                <a:solidFill>
                  <a:schemeClr val="tx1"/>
                </a:solidFill>
                <a:latin typeface="Times New Roman" panose="02020603050405020304" pitchFamily="18" charset="0"/>
                <a:cs typeface="Times New Roman" panose="02020603050405020304" pitchFamily="18" charset="0"/>
              </a:rPr>
              <a:t>kê</a:t>
            </a:r>
            <a:endParaRPr lang="en-US" sz="2000" kern="1200" dirty="0">
              <a:solidFill>
                <a:schemeClr val="tx1"/>
              </a:solidFill>
              <a:latin typeface="Times New Roman" panose="02020603050405020304" pitchFamily="18" charset="0"/>
              <a:cs typeface="Times New Roman" panose="02020603050405020304" pitchFamily="18" charset="0"/>
            </a:endParaRPr>
          </a:p>
          <a:p>
            <a:pPr marL="195453" indent="-195453" defTabSz="521208">
              <a:spcAft>
                <a:spcPts val="600"/>
              </a:spcAft>
              <a:buFont typeface="Symbol" panose="05050102010706020507" pitchFamily="18" charset="2"/>
              <a:buChar char=""/>
              <a:tabLst>
                <a:tab pos="358331" algn="l"/>
              </a:tabLst>
            </a:pPr>
            <a:r>
              <a:rPr lang="en-US" sz="2000" kern="1200" dirty="0" err="1">
                <a:solidFill>
                  <a:schemeClr val="tx1"/>
                </a:solidFill>
                <a:latin typeface="Times New Roman" panose="02020603050405020304" pitchFamily="18" charset="0"/>
                <a:cs typeface="Times New Roman" panose="02020603050405020304" pitchFamily="18" charset="0"/>
              </a:rPr>
              <a:t>Quản</a:t>
            </a:r>
            <a:r>
              <a:rPr lang="en-US" sz="2000" kern="1200" dirty="0">
                <a:solidFill>
                  <a:schemeClr val="tx1"/>
                </a:solidFill>
                <a:latin typeface="Times New Roman" panose="02020603050405020304" pitchFamily="18" charset="0"/>
                <a:cs typeface="Times New Roman" panose="02020603050405020304" pitchFamily="18" charset="0"/>
              </a:rPr>
              <a:t> </a:t>
            </a:r>
            <a:r>
              <a:rPr lang="en-US" sz="2000" kern="1200" dirty="0" err="1">
                <a:solidFill>
                  <a:schemeClr val="tx1"/>
                </a:solidFill>
                <a:latin typeface="Times New Roman" panose="02020603050405020304" pitchFamily="18" charset="0"/>
                <a:cs typeface="Times New Roman" panose="02020603050405020304" pitchFamily="18" charset="0"/>
              </a:rPr>
              <a:t>lý</a:t>
            </a:r>
            <a:r>
              <a:rPr lang="en-US" sz="2000" kern="1200" dirty="0">
                <a:solidFill>
                  <a:schemeClr val="tx1"/>
                </a:solidFill>
                <a:latin typeface="Times New Roman" panose="02020603050405020304" pitchFamily="18" charset="0"/>
                <a:cs typeface="Times New Roman" panose="02020603050405020304" pitchFamily="18" charset="0"/>
              </a:rPr>
              <a:t> </a:t>
            </a:r>
            <a:r>
              <a:rPr lang="en-US" sz="2000" kern="1200" dirty="0" err="1">
                <a:solidFill>
                  <a:schemeClr val="tx1"/>
                </a:solidFill>
                <a:latin typeface="Times New Roman" panose="02020603050405020304" pitchFamily="18" charset="0"/>
                <a:cs typeface="Times New Roman" panose="02020603050405020304" pitchFamily="18" charset="0"/>
              </a:rPr>
              <a:t>Khuyến</a:t>
            </a:r>
            <a:r>
              <a:rPr lang="en-US" sz="2000" kern="1200" dirty="0">
                <a:solidFill>
                  <a:schemeClr val="tx1"/>
                </a:solidFill>
                <a:latin typeface="Times New Roman" panose="02020603050405020304" pitchFamily="18" charset="0"/>
                <a:cs typeface="Times New Roman" panose="02020603050405020304" pitchFamily="18" charset="0"/>
              </a:rPr>
              <a:t> </a:t>
            </a:r>
            <a:r>
              <a:rPr lang="en-US" sz="2000" kern="1200" dirty="0" err="1">
                <a:solidFill>
                  <a:schemeClr val="tx1"/>
                </a:solidFill>
                <a:latin typeface="Times New Roman" panose="02020603050405020304" pitchFamily="18" charset="0"/>
                <a:cs typeface="Times New Roman" panose="02020603050405020304" pitchFamily="18" charset="0"/>
              </a:rPr>
              <a:t>mãi</a:t>
            </a:r>
            <a:endParaRPr lang="en-US" sz="2000" kern="1200" dirty="0">
              <a:solidFill>
                <a:schemeClr val="tx1"/>
              </a:solidFill>
              <a:latin typeface="Times New Roman" panose="02020603050405020304" pitchFamily="18" charset="0"/>
              <a:cs typeface="Times New Roman" panose="02020603050405020304" pitchFamily="18" charset="0"/>
            </a:endParaRPr>
          </a:p>
          <a:p>
            <a:pPr marL="195453" indent="-195453" defTabSz="521208">
              <a:spcAft>
                <a:spcPts val="600"/>
              </a:spcAft>
              <a:buFont typeface="Symbol" panose="05050102010706020507" pitchFamily="18" charset="2"/>
              <a:buChar char=""/>
              <a:tabLst>
                <a:tab pos="358331" algn="l"/>
              </a:tabLst>
            </a:pPr>
            <a:r>
              <a:rPr lang="en-US" sz="2000" dirty="0" err="1">
                <a:latin typeface="Times New Roman" panose="02020603050405020304" pitchFamily="18" charset="0"/>
                <a:cs typeface="Times New Roman" panose="02020603050405020304" pitchFamily="18" charset="0"/>
              </a:rPr>
              <a:t>Đổi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Mật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Khẩu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Mật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Khẩu</a:t>
            </a:r>
            <a:endParaRPr lang="en-US" sz="2000" kern="1200" dirty="0">
              <a:solidFill>
                <a:schemeClr val="tx1"/>
              </a:solidFill>
              <a:latin typeface="Times New Roman" panose="02020603050405020304" pitchFamily="18" charset="0"/>
              <a:cs typeface="Times New Roman" panose="02020603050405020304" pitchFamily="18" charset="0"/>
            </a:endParaRPr>
          </a:p>
          <a:p>
            <a:pPr defTabSz="521208">
              <a:spcAft>
                <a:spcPts val="600"/>
              </a:spcAft>
              <a:tabLst>
                <a:tab pos="358331" algn="l"/>
              </a:tabLst>
            </a:pPr>
            <a:endParaRPr lang="en-US" sz="2000" kern="1200" dirty="0">
              <a:solidFill>
                <a:schemeClr val="tx1"/>
              </a:solidFill>
              <a:latin typeface="Times New Roman" panose="02020603050405020304" pitchFamily="18" charset="0"/>
              <a:cs typeface="Times New Roman" panose="02020603050405020304" pitchFamily="18" charset="0"/>
            </a:endParaRPr>
          </a:p>
          <a:p>
            <a:pPr>
              <a:spcAft>
                <a:spcPts val="600"/>
              </a:spcAft>
            </a:pPr>
            <a:endParaRPr lang="en-US" sz="2000" dirty="0">
              <a:latin typeface="Times New Roman" panose="02020603050405020304" pitchFamily="18" charset="0"/>
              <a:cs typeface="Times New Roman" panose="02020603050405020304" pitchFamily="18" charset="0"/>
            </a:endParaRPr>
          </a:p>
        </p:txBody>
      </p:sp>
      <p:sp>
        <p:nvSpPr>
          <p:cNvPr id="4" name="Content Placeholder 2">
            <a:extLst>
              <a:ext uri="{FF2B5EF4-FFF2-40B4-BE49-F238E27FC236}">
                <a16:creationId xmlns:a16="http://schemas.microsoft.com/office/drawing/2014/main" id="{9CBCB3B5-C765-52EC-41EB-DFB44383DBEA}"/>
              </a:ext>
            </a:extLst>
          </p:cNvPr>
          <p:cNvSpPr txBox="1">
            <a:spLocks/>
          </p:cNvSpPr>
          <p:nvPr/>
        </p:nvSpPr>
        <p:spPr>
          <a:xfrm>
            <a:off x="3886200" y="3832129"/>
            <a:ext cx="6966774" cy="2546985"/>
          </a:xfrm>
          <a:prstGeom prst="rect">
            <a:avLst/>
          </a:prstGeom>
        </p:spPr>
        <p:txBody>
          <a:bodyPr vert="horz" wrap="square" lIns="91440" tIns="45720" rIns="91440" bIns="45720" numCol="2"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5453" indent="-195453" defTabSz="521208">
              <a:lnSpc>
                <a:spcPct val="100000"/>
              </a:lnSpc>
              <a:spcBef>
                <a:spcPts val="570"/>
              </a:spcBef>
              <a:buFont typeface="Symbol" panose="05050102010706020507" pitchFamily="18" charset="2"/>
              <a:buChar char=""/>
              <a:tabLst>
                <a:tab pos="358331" algn="l"/>
              </a:tabLst>
            </a:pPr>
            <a:r>
              <a:rPr lang="en-US" sz="2200" kern="1200" dirty="0" err="1">
                <a:solidFill>
                  <a:schemeClr val="tx1"/>
                </a:solidFill>
              </a:rPr>
              <a:t>Quản</a:t>
            </a:r>
            <a:r>
              <a:rPr lang="en-US" sz="2200" kern="1200" dirty="0">
                <a:solidFill>
                  <a:schemeClr val="tx1"/>
                </a:solidFill>
              </a:rPr>
              <a:t> </a:t>
            </a:r>
            <a:r>
              <a:rPr lang="en-US" sz="2200" kern="1200" dirty="0" err="1">
                <a:solidFill>
                  <a:schemeClr val="tx1"/>
                </a:solidFill>
              </a:rPr>
              <a:t>lý</a:t>
            </a:r>
            <a:r>
              <a:rPr lang="en-US" sz="2200" kern="1200" dirty="0">
                <a:solidFill>
                  <a:schemeClr val="tx1"/>
                </a:solidFill>
              </a:rPr>
              <a:t> Bán </a:t>
            </a:r>
            <a:r>
              <a:rPr lang="en-US" sz="2200" kern="1200" dirty="0" err="1">
                <a:solidFill>
                  <a:schemeClr val="tx1"/>
                </a:solidFill>
              </a:rPr>
              <a:t>hàng</a:t>
            </a:r>
            <a:r>
              <a:rPr lang="en-US" sz="2200" kern="1200" dirty="0">
                <a:solidFill>
                  <a:schemeClr val="tx1"/>
                </a:solidFill>
              </a:rPr>
              <a:t>:  </a:t>
            </a:r>
          </a:p>
          <a:p>
            <a:pPr marL="456057" lvl="1" indent="-195453" defTabSz="521208">
              <a:lnSpc>
                <a:spcPct val="100000"/>
              </a:lnSpc>
              <a:spcBef>
                <a:spcPts val="285"/>
              </a:spcBef>
              <a:buFont typeface="Times New Roman" panose="02020603050405020304" pitchFamily="18" charset="0"/>
              <a:buChar char="-"/>
              <a:tabLst>
                <a:tab pos="456057" algn="l"/>
              </a:tabLst>
            </a:pPr>
            <a:r>
              <a:rPr lang="en-US" sz="2200" kern="1200" dirty="0" err="1">
                <a:solidFill>
                  <a:schemeClr val="tx1"/>
                </a:solidFill>
              </a:rPr>
              <a:t>Quản</a:t>
            </a:r>
            <a:r>
              <a:rPr lang="en-US" sz="2200" kern="1200" dirty="0">
                <a:solidFill>
                  <a:schemeClr val="tx1"/>
                </a:solidFill>
              </a:rPr>
              <a:t> </a:t>
            </a:r>
            <a:r>
              <a:rPr lang="en-US" sz="2200" kern="1200" dirty="0" err="1">
                <a:solidFill>
                  <a:schemeClr val="tx1"/>
                </a:solidFill>
              </a:rPr>
              <a:t>lý</a:t>
            </a:r>
            <a:r>
              <a:rPr lang="en-US" sz="2200" kern="1200" dirty="0">
                <a:solidFill>
                  <a:schemeClr val="tx1"/>
                </a:solidFill>
              </a:rPr>
              <a:t> </a:t>
            </a:r>
            <a:r>
              <a:rPr lang="en-US" sz="2200" kern="1200" dirty="0" err="1">
                <a:solidFill>
                  <a:schemeClr val="tx1"/>
                </a:solidFill>
              </a:rPr>
              <a:t>Hóa</a:t>
            </a:r>
            <a:r>
              <a:rPr lang="en-US" sz="2200" kern="1200" dirty="0">
                <a:solidFill>
                  <a:schemeClr val="tx1"/>
                </a:solidFill>
              </a:rPr>
              <a:t> </a:t>
            </a:r>
            <a:r>
              <a:rPr lang="en-US" sz="2200" kern="1200" dirty="0" err="1">
                <a:solidFill>
                  <a:schemeClr val="tx1"/>
                </a:solidFill>
              </a:rPr>
              <a:t>đơn</a:t>
            </a:r>
            <a:r>
              <a:rPr lang="en-US" sz="2200" kern="1200" dirty="0">
                <a:solidFill>
                  <a:schemeClr val="tx1"/>
                </a:solidFill>
              </a:rPr>
              <a:t>.</a:t>
            </a:r>
          </a:p>
          <a:p>
            <a:pPr marL="456057" lvl="1" indent="-195453" defTabSz="521208">
              <a:lnSpc>
                <a:spcPct val="100000"/>
              </a:lnSpc>
              <a:spcBef>
                <a:spcPts val="285"/>
              </a:spcBef>
              <a:buFont typeface="Times New Roman" panose="02020603050405020304" pitchFamily="18" charset="0"/>
              <a:buChar char="-"/>
              <a:tabLst>
                <a:tab pos="456057" algn="l"/>
              </a:tabLst>
            </a:pPr>
            <a:r>
              <a:rPr lang="en-US" sz="2200" kern="1200" dirty="0" err="1">
                <a:solidFill>
                  <a:schemeClr val="tx1"/>
                </a:solidFill>
              </a:rPr>
              <a:t>Quản</a:t>
            </a:r>
            <a:r>
              <a:rPr lang="en-US" sz="2200" kern="1200" dirty="0">
                <a:solidFill>
                  <a:schemeClr val="tx1"/>
                </a:solidFill>
              </a:rPr>
              <a:t> </a:t>
            </a:r>
            <a:r>
              <a:rPr lang="en-US" sz="2200" kern="1200" dirty="0" err="1">
                <a:solidFill>
                  <a:schemeClr val="tx1"/>
                </a:solidFill>
              </a:rPr>
              <a:t>lý</a:t>
            </a:r>
            <a:r>
              <a:rPr lang="en-US" sz="2200" kern="1200" dirty="0">
                <a:solidFill>
                  <a:schemeClr val="tx1"/>
                </a:solidFill>
              </a:rPr>
              <a:t> </a:t>
            </a:r>
            <a:r>
              <a:rPr lang="en-US" sz="2200" kern="1200" dirty="0" err="1">
                <a:solidFill>
                  <a:schemeClr val="tx1"/>
                </a:solidFill>
              </a:rPr>
              <a:t>Phiếu</a:t>
            </a:r>
            <a:r>
              <a:rPr lang="en-US" sz="2200" kern="1200" dirty="0">
                <a:solidFill>
                  <a:schemeClr val="tx1"/>
                </a:solidFill>
              </a:rPr>
              <a:t> </a:t>
            </a:r>
            <a:r>
              <a:rPr lang="en-US" sz="2200" kern="1200" dirty="0" err="1">
                <a:solidFill>
                  <a:schemeClr val="tx1"/>
                </a:solidFill>
              </a:rPr>
              <a:t>trả</a:t>
            </a:r>
            <a:r>
              <a:rPr lang="en-US" sz="2200" kern="1200" dirty="0">
                <a:solidFill>
                  <a:schemeClr val="tx1"/>
                </a:solidFill>
              </a:rPr>
              <a:t>.</a:t>
            </a:r>
          </a:p>
          <a:p>
            <a:pPr marL="195453" indent="-195453" defTabSz="521208">
              <a:lnSpc>
                <a:spcPct val="100000"/>
              </a:lnSpc>
              <a:spcBef>
                <a:spcPts val="570"/>
              </a:spcBef>
              <a:buFont typeface="Symbol" panose="05050102010706020507" pitchFamily="18" charset="2"/>
              <a:buChar char=""/>
              <a:tabLst>
                <a:tab pos="358331" algn="l"/>
              </a:tabLst>
            </a:pPr>
            <a:r>
              <a:rPr lang="en-US" sz="2200" kern="1200" dirty="0" err="1">
                <a:solidFill>
                  <a:schemeClr val="tx1"/>
                </a:solidFill>
              </a:rPr>
              <a:t>Quản</a:t>
            </a:r>
            <a:r>
              <a:rPr lang="en-US" sz="2200" kern="1200" dirty="0">
                <a:solidFill>
                  <a:schemeClr val="tx1"/>
                </a:solidFill>
              </a:rPr>
              <a:t> </a:t>
            </a:r>
            <a:r>
              <a:rPr lang="en-US" sz="2200" kern="1200" dirty="0" err="1">
                <a:solidFill>
                  <a:schemeClr val="tx1"/>
                </a:solidFill>
              </a:rPr>
              <a:t>lý</a:t>
            </a:r>
            <a:r>
              <a:rPr lang="en-US" sz="2200" kern="1200" dirty="0">
                <a:solidFill>
                  <a:schemeClr val="tx1"/>
                </a:solidFill>
              </a:rPr>
              <a:t> </a:t>
            </a:r>
            <a:r>
              <a:rPr lang="en-US" sz="2200" kern="1200" dirty="0" err="1">
                <a:solidFill>
                  <a:schemeClr val="tx1"/>
                </a:solidFill>
              </a:rPr>
              <a:t>Khách</a:t>
            </a:r>
            <a:r>
              <a:rPr lang="en-US" sz="2200" kern="1200" dirty="0">
                <a:solidFill>
                  <a:schemeClr val="tx1"/>
                </a:solidFill>
              </a:rPr>
              <a:t> </a:t>
            </a:r>
            <a:r>
              <a:rPr lang="en-US" sz="2200" dirty="0" err="1"/>
              <a:t>Hàng</a:t>
            </a:r>
            <a:endParaRPr lang="en-US" sz="2200" kern="1200" dirty="0">
              <a:solidFill>
                <a:schemeClr val="tx1"/>
              </a:solidFill>
            </a:endParaRPr>
          </a:p>
          <a:p>
            <a:pPr marL="195453" indent="-195453" defTabSz="521208">
              <a:lnSpc>
                <a:spcPct val="100000"/>
              </a:lnSpc>
              <a:spcBef>
                <a:spcPts val="570"/>
              </a:spcBef>
              <a:buFont typeface="Symbol" panose="05050102010706020507" pitchFamily="18" charset="2"/>
              <a:buChar char=""/>
              <a:tabLst>
                <a:tab pos="358331" algn="l"/>
              </a:tabLst>
            </a:pPr>
            <a:r>
              <a:rPr lang="en-US" sz="2200" kern="1200" dirty="0" err="1">
                <a:solidFill>
                  <a:schemeClr val="tx1"/>
                </a:solidFill>
              </a:rPr>
              <a:t>Quản</a:t>
            </a:r>
            <a:r>
              <a:rPr lang="en-US" sz="2200" kern="1200" dirty="0">
                <a:solidFill>
                  <a:schemeClr val="tx1"/>
                </a:solidFill>
              </a:rPr>
              <a:t> </a:t>
            </a:r>
            <a:r>
              <a:rPr lang="en-US" sz="2200" kern="1200" dirty="0" err="1">
                <a:solidFill>
                  <a:schemeClr val="tx1"/>
                </a:solidFill>
              </a:rPr>
              <a:t>lý</a:t>
            </a:r>
            <a:r>
              <a:rPr lang="en-US" sz="2200" kern="1200" dirty="0">
                <a:solidFill>
                  <a:schemeClr val="tx1"/>
                </a:solidFill>
              </a:rPr>
              <a:t> </a:t>
            </a:r>
            <a:r>
              <a:rPr lang="en-US" sz="2200" kern="1200" dirty="0" err="1">
                <a:solidFill>
                  <a:schemeClr val="tx1"/>
                </a:solidFill>
              </a:rPr>
              <a:t>Nhân</a:t>
            </a:r>
            <a:r>
              <a:rPr lang="en-US" sz="2200" kern="1200" dirty="0">
                <a:solidFill>
                  <a:schemeClr val="tx1"/>
                </a:solidFill>
              </a:rPr>
              <a:t> </a:t>
            </a:r>
            <a:r>
              <a:rPr lang="en-US" sz="2200" kern="1200" dirty="0" err="1">
                <a:solidFill>
                  <a:schemeClr val="tx1"/>
                </a:solidFill>
              </a:rPr>
              <a:t>viên</a:t>
            </a:r>
            <a:endParaRPr lang="en-US" sz="2200" kern="1200" dirty="0">
              <a:solidFill>
                <a:schemeClr val="tx1"/>
              </a:solidFill>
            </a:endParaRPr>
          </a:p>
          <a:p>
            <a:pPr marL="195453" indent="-195453" defTabSz="521208">
              <a:lnSpc>
                <a:spcPct val="100000"/>
              </a:lnSpc>
              <a:spcBef>
                <a:spcPts val="570"/>
              </a:spcBef>
              <a:buFont typeface="Symbol" panose="05050102010706020507" pitchFamily="18" charset="2"/>
              <a:buChar char=""/>
              <a:tabLst>
                <a:tab pos="358331" algn="l"/>
              </a:tabLst>
            </a:pPr>
            <a:r>
              <a:rPr lang="en-US" sz="2200" kern="1200" dirty="0" err="1">
                <a:solidFill>
                  <a:schemeClr val="tx1"/>
                </a:solidFill>
              </a:rPr>
              <a:t>Quản</a:t>
            </a:r>
            <a:r>
              <a:rPr lang="en-US" sz="2200" kern="1200" dirty="0">
                <a:solidFill>
                  <a:schemeClr val="tx1"/>
                </a:solidFill>
              </a:rPr>
              <a:t> </a:t>
            </a:r>
            <a:r>
              <a:rPr lang="en-US" sz="2200" kern="1200" dirty="0" err="1">
                <a:solidFill>
                  <a:schemeClr val="tx1"/>
                </a:solidFill>
              </a:rPr>
              <a:t>lý</a:t>
            </a:r>
            <a:r>
              <a:rPr lang="en-US" sz="2200" kern="1200" dirty="0">
                <a:solidFill>
                  <a:schemeClr val="tx1"/>
                </a:solidFill>
              </a:rPr>
              <a:t> </a:t>
            </a:r>
            <a:r>
              <a:rPr lang="en-US" sz="2200" kern="1200" dirty="0" err="1">
                <a:solidFill>
                  <a:schemeClr val="tx1"/>
                </a:solidFill>
              </a:rPr>
              <a:t>Sản</a:t>
            </a:r>
            <a:r>
              <a:rPr lang="en-US" sz="2200" kern="1200" dirty="0">
                <a:solidFill>
                  <a:schemeClr val="tx1"/>
                </a:solidFill>
              </a:rPr>
              <a:t> </a:t>
            </a:r>
            <a:r>
              <a:rPr lang="en-US" sz="2200" kern="1200" dirty="0" err="1">
                <a:solidFill>
                  <a:schemeClr val="tx1"/>
                </a:solidFill>
              </a:rPr>
              <a:t>phẩm</a:t>
            </a:r>
            <a:endParaRPr lang="en-US" sz="2200" kern="1200" dirty="0">
              <a:solidFill>
                <a:schemeClr val="tx1"/>
              </a:solidFill>
            </a:endParaRPr>
          </a:p>
          <a:p>
            <a:pPr marL="0" indent="0" defTabSz="521208">
              <a:lnSpc>
                <a:spcPct val="100000"/>
              </a:lnSpc>
              <a:spcBef>
                <a:spcPts val="570"/>
              </a:spcBef>
              <a:buNone/>
              <a:tabLst>
                <a:tab pos="358331" algn="l"/>
              </a:tabLst>
            </a:pPr>
            <a:endParaRPr lang="en-US" sz="2200" kern="1200" dirty="0">
              <a:solidFill>
                <a:schemeClr val="tx1"/>
              </a:solidFill>
            </a:endParaRPr>
          </a:p>
          <a:p>
            <a:pPr marL="0" indent="0" defTabSz="521208">
              <a:lnSpc>
                <a:spcPct val="100000"/>
              </a:lnSpc>
              <a:spcBef>
                <a:spcPts val="570"/>
              </a:spcBef>
              <a:buNone/>
              <a:tabLst>
                <a:tab pos="358331" algn="l"/>
              </a:tabLst>
            </a:pPr>
            <a:endParaRPr lang="en-US" sz="2200" dirty="0"/>
          </a:p>
          <a:p>
            <a:pPr marL="195453" indent="-195453" defTabSz="521208">
              <a:lnSpc>
                <a:spcPct val="100000"/>
              </a:lnSpc>
              <a:spcBef>
                <a:spcPts val="570"/>
              </a:spcBef>
              <a:buFont typeface="Symbol" panose="05050102010706020507" pitchFamily="18" charset="2"/>
              <a:buChar char=""/>
              <a:tabLst>
                <a:tab pos="358331" algn="l"/>
              </a:tabLst>
            </a:pPr>
            <a:r>
              <a:rPr lang="en-US" sz="2200" kern="1200" dirty="0" err="1">
                <a:solidFill>
                  <a:schemeClr val="tx1"/>
                </a:solidFill>
              </a:rPr>
              <a:t>Quản</a:t>
            </a:r>
            <a:r>
              <a:rPr lang="en-US" sz="2200" kern="1200" dirty="0">
                <a:solidFill>
                  <a:schemeClr val="tx1"/>
                </a:solidFill>
              </a:rPr>
              <a:t> </a:t>
            </a:r>
            <a:r>
              <a:rPr lang="en-US" sz="2200" kern="1200" dirty="0" err="1">
                <a:solidFill>
                  <a:schemeClr val="tx1"/>
                </a:solidFill>
              </a:rPr>
              <a:t>lý</a:t>
            </a:r>
            <a:r>
              <a:rPr lang="en-US" sz="2200" kern="1200" dirty="0">
                <a:solidFill>
                  <a:schemeClr val="tx1"/>
                </a:solidFill>
              </a:rPr>
              <a:t> Danh </a:t>
            </a:r>
            <a:r>
              <a:rPr lang="en-US" sz="2200" kern="1200" dirty="0" err="1">
                <a:solidFill>
                  <a:schemeClr val="tx1"/>
                </a:solidFill>
              </a:rPr>
              <a:t>mục</a:t>
            </a:r>
            <a:r>
              <a:rPr lang="en-US" sz="2200" kern="1200" dirty="0">
                <a:solidFill>
                  <a:schemeClr val="tx1"/>
                </a:solidFill>
              </a:rPr>
              <a:t> </a:t>
            </a:r>
            <a:r>
              <a:rPr lang="en-US" sz="2200" kern="1200" dirty="0" err="1">
                <a:solidFill>
                  <a:schemeClr val="tx1"/>
                </a:solidFill>
              </a:rPr>
              <a:t>sản</a:t>
            </a:r>
            <a:r>
              <a:rPr lang="en-US" sz="2200" kern="1200" dirty="0">
                <a:solidFill>
                  <a:schemeClr val="tx1"/>
                </a:solidFill>
              </a:rPr>
              <a:t> </a:t>
            </a:r>
            <a:r>
              <a:rPr lang="en-US" sz="2200" kern="1200" dirty="0" err="1">
                <a:solidFill>
                  <a:schemeClr val="tx1"/>
                </a:solidFill>
              </a:rPr>
              <a:t>phẩm</a:t>
            </a:r>
            <a:r>
              <a:rPr lang="en-US" sz="2200" kern="1200" dirty="0">
                <a:solidFill>
                  <a:schemeClr val="tx1"/>
                </a:solidFill>
              </a:rPr>
              <a:t>:  </a:t>
            </a:r>
          </a:p>
          <a:p>
            <a:pPr marL="456057" lvl="1" indent="-195453" defTabSz="521208">
              <a:lnSpc>
                <a:spcPct val="100000"/>
              </a:lnSpc>
              <a:spcBef>
                <a:spcPts val="285"/>
              </a:spcBef>
              <a:buFont typeface="Times New Roman" panose="02020603050405020304" pitchFamily="18" charset="0"/>
              <a:buChar char="-"/>
              <a:tabLst>
                <a:tab pos="456057" algn="l"/>
              </a:tabLst>
            </a:pPr>
            <a:r>
              <a:rPr lang="en-US" sz="2200" kern="1200" dirty="0" err="1">
                <a:solidFill>
                  <a:schemeClr val="tx1"/>
                </a:solidFill>
              </a:rPr>
              <a:t>Quản</a:t>
            </a:r>
            <a:r>
              <a:rPr lang="en-US" sz="2200" kern="1200" dirty="0">
                <a:solidFill>
                  <a:schemeClr val="tx1"/>
                </a:solidFill>
              </a:rPr>
              <a:t> </a:t>
            </a:r>
            <a:r>
              <a:rPr lang="en-US" sz="2200" kern="1200" dirty="0" err="1">
                <a:solidFill>
                  <a:schemeClr val="tx1"/>
                </a:solidFill>
              </a:rPr>
              <a:t>lý</a:t>
            </a:r>
            <a:r>
              <a:rPr lang="en-US" sz="2200" kern="1200" dirty="0">
                <a:solidFill>
                  <a:schemeClr val="tx1"/>
                </a:solidFill>
              </a:rPr>
              <a:t> </a:t>
            </a:r>
            <a:r>
              <a:rPr lang="en-US" sz="2200" kern="1200" dirty="0" err="1">
                <a:solidFill>
                  <a:schemeClr val="tx1"/>
                </a:solidFill>
              </a:rPr>
              <a:t>Thể</a:t>
            </a:r>
            <a:r>
              <a:rPr lang="en-US" sz="2200" kern="1200" dirty="0">
                <a:solidFill>
                  <a:schemeClr val="tx1"/>
                </a:solidFill>
              </a:rPr>
              <a:t> </a:t>
            </a:r>
            <a:r>
              <a:rPr lang="en-US" sz="2200" kern="1200" dirty="0" err="1">
                <a:solidFill>
                  <a:schemeClr val="tx1"/>
                </a:solidFill>
              </a:rPr>
              <a:t>loại</a:t>
            </a:r>
            <a:endParaRPr lang="en-US" sz="2200" kern="1200" dirty="0">
              <a:solidFill>
                <a:schemeClr val="tx1"/>
              </a:solidFill>
            </a:endParaRPr>
          </a:p>
          <a:p>
            <a:pPr marL="456057" lvl="1" indent="-195453" defTabSz="521208">
              <a:lnSpc>
                <a:spcPct val="100000"/>
              </a:lnSpc>
              <a:spcBef>
                <a:spcPts val="285"/>
              </a:spcBef>
              <a:buFont typeface="Times New Roman" panose="02020603050405020304" pitchFamily="18" charset="0"/>
              <a:buChar char="-"/>
              <a:tabLst>
                <a:tab pos="456057" algn="l"/>
              </a:tabLst>
            </a:pPr>
            <a:r>
              <a:rPr lang="en-US" sz="2200" kern="1200" dirty="0" err="1">
                <a:solidFill>
                  <a:schemeClr val="tx1"/>
                </a:solidFill>
              </a:rPr>
              <a:t>Quản</a:t>
            </a:r>
            <a:r>
              <a:rPr lang="en-US" sz="2200" kern="1200" dirty="0">
                <a:solidFill>
                  <a:schemeClr val="tx1"/>
                </a:solidFill>
              </a:rPr>
              <a:t> </a:t>
            </a:r>
            <a:r>
              <a:rPr lang="en-US" sz="2200" kern="1200" dirty="0" err="1">
                <a:solidFill>
                  <a:schemeClr val="tx1"/>
                </a:solidFill>
              </a:rPr>
              <a:t>lý</a:t>
            </a:r>
            <a:r>
              <a:rPr lang="en-US" sz="2200" kern="1200" dirty="0">
                <a:solidFill>
                  <a:schemeClr val="tx1"/>
                </a:solidFill>
              </a:rPr>
              <a:t> </a:t>
            </a:r>
            <a:r>
              <a:rPr lang="en-US" sz="2200" dirty="0" err="1"/>
              <a:t>Đơn</a:t>
            </a:r>
            <a:r>
              <a:rPr lang="en-US" sz="2200" dirty="0"/>
              <a:t> </a:t>
            </a:r>
            <a:r>
              <a:rPr lang="en-US" sz="2200" dirty="0" err="1"/>
              <a:t>Vị</a:t>
            </a:r>
            <a:endParaRPr lang="en-US" sz="2200" kern="1200" dirty="0">
              <a:solidFill>
                <a:schemeClr val="tx1"/>
              </a:solidFill>
            </a:endParaRPr>
          </a:p>
          <a:p>
            <a:pPr marL="456057" lvl="1" indent="-195453" defTabSz="521208">
              <a:lnSpc>
                <a:spcPct val="100000"/>
              </a:lnSpc>
              <a:spcBef>
                <a:spcPts val="285"/>
              </a:spcBef>
              <a:buFont typeface="Times New Roman" panose="02020603050405020304" pitchFamily="18" charset="0"/>
              <a:buChar char="-"/>
              <a:tabLst>
                <a:tab pos="456057" algn="l"/>
              </a:tabLst>
            </a:pPr>
            <a:r>
              <a:rPr lang="en-US" sz="2200" kern="1200" dirty="0" err="1">
                <a:solidFill>
                  <a:schemeClr val="tx1"/>
                </a:solidFill>
              </a:rPr>
              <a:t>Quản</a:t>
            </a:r>
            <a:r>
              <a:rPr lang="en-US" sz="2200" kern="1200" dirty="0">
                <a:solidFill>
                  <a:schemeClr val="tx1"/>
                </a:solidFill>
              </a:rPr>
              <a:t> </a:t>
            </a:r>
            <a:r>
              <a:rPr lang="en-US" sz="2200" kern="1200" dirty="0" err="1">
                <a:solidFill>
                  <a:schemeClr val="tx1"/>
                </a:solidFill>
              </a:rPr>
              <a:t>lý</a:t>
            </a:r>
            <a:r>
              <a:rPr lang="en-US" sz="2200" kern="1200" dirty="0">
                <a:solidFill>
                  <a:schemeClr val="tx1"/>
                </a:solidFill>
              </a:rPr>
              <a:t> </a:t>
            </a:r>
            <a:r>
              <a:rPr lang="en-US" sz="2200" dirty="0" err="1"/>
              <a:t>Hãng</a:t>
            </a:r>
            <a:r>
              <a:rPr lang="en-US" sz="2200" dirty="0"/>
              <a:t> </a:t>
            </a:r>
            <a:r>
              <a:rPr lang="en-US" sz="2200" dirty="0" err="1"/>
              <a:t>Sản</a:t>
            </a:r>
            <a:r>
              <a:rPr lang="en-US" sz="2200" dirty="0"/>
              <a:t> </a:t>
            </a:r>
            <a:r>
              <a:rPr lang="en-US" sz="2200" dirty="0" err="1"/>
              <a:t>Xuất</a:t>
            </a:r>
            <a:endParaRPr lang="en-US" sz="2200" kern="1200" dirty="0">
              <a:solidFill>
                <a:schemeClr val="tx1"/>
              </a:solidFill>
            </a:endParaRPr>
          </a:p>
          <a:p>
            <a:pPr marL="0" indent="0" defTabSz="521208">
              <a:lnSpc>
                <a:spcPct val="100000"/>
              </a:lnSpc>
              <a:spcBef>
                <a:spcPts val="570"/>
              </a:spcBef>
              <a:buNone/>
              <a:tabLst>
                <a:tab pos="358331" algn="l"/>
              </a:tabLst>
            </a:pPr>
            <a:endParaRPr lang="en-US" sz="2200" kern="1200" dirty="0">
              <a:solidFill>
                <a:schemeClr val="tx1"/>
              </a:solidFill>
            </a:endParaRPr>
          </a:p>
          <a:p>
            <a:pPr>
              <a:lnSpc>
                <a:spcPct val="100000"/>
              </a:lnSpc>
            </a:pPr>
            <a:endParaRPr lang="en-US" sz="2200" dirty="0"/>
          </a:p>
        </p:txBody>
      </p:sp>
      <p:sp>
        <p:nvSpPr>
          <p:cNvPr id="2" name="Title 1">
            <a:extLst>
              <a:ext uri="{FF2B5EF4-FFF2-40B4-BE49-F238E27FC236}">
                <a16:creationId xmlns:a16="http://schemas.microsoft.com/office/drawing/2014/main" id="{4C3E38C4-93C5-4C19-962B-762F6570B62A}"/>
              </a:ext>
            </a:extLst>
          </p:cNvPr>
          <p:cNvSpPr>
            <a:spLocks noGrp="1"/>
          </p:cNvSpPr>
          <p:nvPr>
            <p:ph type="title"/>
          </p:nvPr>
        </p:nvSpPr>
        <p:spPr>
          <a:xfrm>
            <a:off x="842096" y="171162"/>
            <a:ext cx="2840182" cy="2968278"/>
          </a:xfrm>
        </p:spPr>
        <p:txBody>
          <a:bodyPr vert="horz" lIns="91440" tIns="45720" rIns="91440" bIns="45720" rtlCol="0" anchor="ctr">
            <a:normAutofit/>
          </a:bodyPr>
          <a:lstStyle/>
          <a:p>
            <a:r>
              <a:rPr lang="en-US" sz="3200" b="1" kern="1200" dirty="0">
                <a:solidFill>
                  <a:srgbClr val="FFFFFF"/>
                </a:solidFill>
                <a:effectLst/>
              </a:rPr>
              <a:t>2. </a:t>
            </a:r>
            <a:r>
              <a:rPr lang="en-US" sz="3200" b="1" kern="1200" dirty="0" err="1">
                <a:solidFill>
                  <a:srgbClr val="FFFFFF"/>
                </a:solidFill>
                <a:effectLst/>
              </a:rPr>
              <a:t>Chức</a:t>
            </a:r>
            <a:r>
              <a:rPr lang="en-US" sz="3200" b="1" kern="1200" dirty="0">
                <a:solidFill>
                  <a:srgbClr val="FFFFFF"/>
                </a:solidFill>
                <a:effectLst/>
              </a:rPr>
              <a:t> </a:t>
            </a:r>
            <a:r>
              <a:rPr lang="en-US" sz="3200" b="1" kern="1200" dirty="0" err="1">
                <a:solidFill>
                  <a:srgbClr val="FFFFFF"/>
                </a:solidFill>
                <a:effectLst/>
              </a:rPr>
              <a:t>năng</a:t>
            </a:r>
            <a:r>
              <a:rPr lang="en-US" sz="3200" b="1" kern="1200" dirty="0">
                <a:solidFill>
                  <a:srgbClr val="FFFFFF"/>
                </a:solidFill>
                <a:effectLst/>
              </a:rPr>
              <a:t> </a:t>
            </a:r>
            <a:r>
              <a:rPr lang="en-US" sz="3200" b="1" kern="1200" dirty="0" err="1">
                <a:solidFill>
                  <a:srgbClr val="FFFFFF"/>
                </a:solidFill>
                <a:effectLst/>
              </a:rPr>
              <a:t>của</a:t>
            </a:r>
            <a:r>
              <a:rPr lang="en-US" sz="3200" b="1" kern="1200" dirty="0">
                <a:solidFill>
                  <a:srgbClr val="FFFFFF"/>
                </a:solidFill>
                <a:effectLst/>
              </a:rPr>
              <a:t> </a:t>
            </a:r>
            <a:r>
              <a:rPr lang="en-US" sz="3200" b="1" kern="1200" dirty="0" err="1">
                <a:solidFill>
                  <a:srgbClr val="FFFFFF"/>
                </a:solidFill>
                <a:effectLst/>
              </a:rPr>
              <a:t>phần</a:t>
            </a:r>
            <a:r>
              <a:rPr lang="en-US" sz="3200" b="1" kern="1200" dirty="0">
                <a:solidFill>
                  <a:srgbClr val="FFFFFF"/>
                </a:solidFill>
                <a:effectLst/>
              </a:rPr>
              <a:t> </a:t>
            </a:r>
            <a:r>
              <a:rPr lang="en-US" sz="3200" b="1" kern="1200" dirty="0" err="1">
                <a:solidFill>
                  <a:srgbClr val="FFFFFF"/>
                </a:solidFill>
                <a:effectLst/>
              </a:rPr>
              <a:t>mềm</a:t>
            </a:r>
            <a:br>
              <a:rPr lang="en-US" sz="3200" b="1" kern="1200" dirty="0">
                <a:solidFill>
                  <a:srgbClr val="FFFFFF"/>
                </a:solidFill>
                <a:effectLst/>
              </a:rPr>
            </a:br>
            <a:br>
              <a:rPr lang="en-US" sz="3200" b="1" kern="1200" dirty="0">
                <a:solidFill>
                  <a:srgbClr val="FFFFFF"/>
                </a:solidFill>
                <a:effectLst/>
              </a:rPr>
            </a:br>
            <a:r>
              <a:rPr lang="en-US" sz="3200" kern="1200" dirty="0" err="1">
                <a:solidFill>
                  <a:srgbClr val="FFFFFF"/>
                </a:solidFill>
                <a:effectLst/>
              </a:rPr>
              <a:t>Phần</a:t>
            </a:r>
            <a:r>
              <a:rPr lang="en-US" sz="3200" kern="1200" dirty="0">
                <a:solidFill>
                  <a:srgbClr val="FFFFFF"/>
                </a:solidFill>
                <a:effectLst/>
              </a:rPr>
              <a:t> </a:t>
            </a:r>
            <a:r>
              <a:rPr lang="en-US" sz="3200" kern="1200" dirty="0" err="1">
                <a:solidFill>
                  <a:srgbClr val="FFFFFF"/>
                </a:solidFill>
                <a:effectLst/>
              </a:rPr>
              <a:t>mềm</a:t>
            </a:r>
            <a:r>
              <a:rPr lang="en-US" sz="3200" kern="1200" dirty="0">
                <a:solidFill>
                  <a:srgbClr val="FFFFFF"/>
                </a:solidFill>
                <a:effectLst/>
              </a:rPr>
              <a:t> bao </a:t>
            </a:r>
            <a:r>
              <a:rPr lang="en-US" sz="3200" kern="1200" dirty="0" err="1">
                <a:solidFill>
                  <a:srgbClr val="FFFFFF"/>
                </a:solidFill>
                <a:effectLst/>
              </a:rPr>
              <a:t>gồm</a:t>
            </a:r>
            <a:r>
              <a:rPr lang="en-US" sz="3200" kern="1200" dirty="0">
                <a:solidFill>
                  <a:srgbClr val="FFFFFF"/>
                </a:solidFill>
                <a:effectLst/>
              </a:rPr>
              <a:t> </a:t>
            </a:r>
            <a:r>
              <a:rPr lang="en-US" sz="3200" kern="1200" dirty="0" err="1">
                <a:solidFill>
                  <a:srgbClr val="FFFFFF"/>
                </a:solidFill>
                <a:effectLst/>
              </a:rPr>
              <a:t>các</a:t>
            </a:r>
            <a:r>
              <a:rPr lang="en-US" sz="3200" kern="1200" dirty="0">
                <a:solidFill>
                  <a:srgbClr val="FFFFFF"/>
                </a:solidFill>
                <a:effectLst/>
              </a:rPr>
              <a:t> </a:t>
            </a:r>
            <a:r>
              <a:rPr lang="en-US" sz="3200" kern="1200" dirty="0" err="1">
                <a:solidFill>
                  <a:srgbClr val="FFFFFF"/>
                </a:solidFill>
                <a:effectLst/>
              </a:rPr>
              <a:t>chức</a:t>
            </a:r>
            <a:r>
              <a:rPr lang="en-US" sz="3200" kern="1200" dirty="0">
                <a:solidFill>
                  <a:srgbClr val="FFFFFF"/>
                </a:solidFill>
                <a:effectLst/>
              </a:rPr>
              <a:t> </a:t>
            </a:r>
            <a:r>
              <a:rPr lang="en-US" sz="3200" kern="1200" dirty="0" err="1">
                <a:solidFill>
                  <a:srgbClr val="FFFFFF"/>
                </a:solidFill>
                <a:effectLst/>
              </a:rPr>
              <a:t>năng</a:t>
            </a:r>
            <a:r>
              <a:rPr lang="en-US" sz="3200" kern="1200" dirty="0">
                <a:solidFill>
                  <a:srgbClr val="FFFFFF"/>
                </a:solidFill>
                <a:effectLst/>
              </a:rPr>
              <a:t> </a:t>
            </a:r>
            <a:r>
              <a:rPr lang="en-US" sz="3200" kern="1200" dirty="0" err="1">
                <a:solidFill>
                  <a:srgbClr val="FFFFFF"/>
                </a:solidFill>
                <a:effectLst/>
              </a:rPr>
              <a:t>sau</a:t>
            </a:r>
            <a:r>
              <a:rPr lang="en-US" sz="3200" kern="1200" dirty="0">
                <a:solidFill>
                  <a:srgbClr val="FFFFFF"/>
                </a:solidFill>
                <a:effectLst/>
              </a:rPr>
              <a:t>: </a:t>
            </a:r>
            <a:endParaRPr lang="en-US" sz="3200" kern="1200" dirty="0">
              <a:solidFill>
                <a:srgbClr val="FFFFFF"/>
              </a:solidFill>
            </a:endParaRPr>
          </a:p>
        </p:txBody>
      </p:sp>
    </p:spTree>
    <p:extLst>
      <p:ext uri="{BB962C8B-B14F-4D97-AF65-F5344CB8AC3E}">
        <p14:creationId xmlns:p14="http://schemas.microsoft.com/office/powerpoint/2010/main" val="164044320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8953E74-D241-4DDF-8508-F0365EA13A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5C3C901A-B2F4-4A3C-BCDD-7C8D587EC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12192000" cy="2371134"/>
          </a:xfrm>
          <a:custGeom>
            <a:avLst/>
            <a:gdLst>
              <a:gd name="connsiteX0" fmla="*/ 0 w 12192000"/>
              <a:gd name="connsiteY0" fmla="*/ 0 h 2515690"/>
              <a:gd name="connsiteX1" fmla="*/ 170442 w 12192000"/>
              <a:gd name="connsiteY1" fmla="*/ 96074 h 2515690"/>
              <a:gd name="connsiteX2" fmla="*/ 424739 w 12192000"/>
              <a:gd name="connsiteY2" fmla="*/ 224865 h 2515690"/>
              <a:gd name="connsiteX3" fmla="*/ 748273 w 12192000"/>
              <a:gd name="connsiteY3" fmla="*/ 373939 h 2515690"/>
              <a:gd name="connsiteX4" fmla="*/ 1037058 w 12192000"/>
              <a:gd name="connsiteY4" fmla="*/ 499994 h 2515690"/>
              <a:gd name="connsiteX5" fmla="*/ 1101312 w 12192000"/>
              <a:gd name="connsiteY5" fmla="*/ 428540 h 2515690"/>
              <a:gd name="connsiteX6" fmla="*/ 1367071 w 12192000"/>
              <a:gd name="connsiteY6" fmla="*/ 516118 h 2515690"/>
              <a:gd name="connsiteX7" fmla="*/ 2189943 w 12192000"/>
              <a:gd name="connsiteY7" fmla="*/ 794533 h 2515690"/>
              <a:gd name="connsiteX8" fmla="*/ 2390329 w 12192000"/>
              <a:gd name="connsiteY8" fmla="*/ 920897 h 2515690"/>
              <a:gd name="connsiteX9" fmla="*/ 2459570 w 12192000"/>
              <a:gd name="connsiteY9" fmla="*/ 983740 h 2515690"/>
              <a:gd name="connsiteX10" fmla="*/ 2503252 w 12192000"/>
              <a:gd name="connsiteY10" fmla="*/ 1000151 h 2515690"/>
              <a:gd name="connsiteX11" fmla="*/ 2503252 w 12192000"/>
              <a:gd name="connsiteY11" fmla="*/ 1008273 h 2515690"/>
              <a:gd name="connsiteX12" fmla="*/ 2511191 w 12192000"/>
              <a:gd name="connsiteY12" fmla="*/ 1009499 h 2515690"/>
              <a:gd name="connsiteX13" fmla="*/ 2565029 w 12192000"/>
              <a:gd name="connsiteY13" fmla="*/ 1015977 h 2515690"/>
              <a:gd name="connsiteX14" fmla="*/ 2593745 w 12192000"/>
              <a:gd name="connsiteY14" fmla="*/ 1019963 h 2515690"/>
              <a:gd name="connsiteX15" fmla="*/ 2591015 w 12192000"/>
              <a:gd name="connsiteY15" fmla="*/ 1019651 h 2515690"/>
              <a:gd name="connsiteX16" fmla="*/ 2590137 w 12192000"/>
              <a:gd name="connsiteY16" fmla="*/ 1019549 h 2515690"/>
              <a:gd name="connsiteX17" fmla="*/ 2589021 w 12192000"/>
              <a:gd name="connsiteY17" fmla="*/ 1019424 h 2515690"/>
              <a:gd name="connsiteX18" fmla="*/ 2591015 w 12192000"/>
              <a:gd name="connsiteY18" fmla="*/ 1019651 h 2515690"/>
              <a:gd name="connsiteX19" fmla="*/ 2602385 w 12192000"/>
              <a:gd name="connsiteY19" fmla="*/ 1020975 h 2515690"/>
              <a:gd name="connsiteX20" fmla="*/ 2614445 w 12192000"/>
              <a:gd name="connsiteY20" fmla="*/ 1022389 h 2515690"/>
              <a:gd name="connsiteX21" fmla="*/ 2614445 w 12192000"/>
              <a:gd name="connsiteY21" fmla="*/ 1020966 h 2515690"/>
              <a:gd name="connsiteX22" fmla="*/ 2676661 w 12192000"/>
              <a:gd name="connsiteY22" fmla="*/ 1029355 h 2515690"/>
              <a:gd name="connsiteX23" fmla="*/ 2788597 w 12192000"/>
              <a:gd name="connsiteY23" fmla="*/ 1048926 h 2515690"/>
              <a:gd name="connsiteX24" fmla="*/ 2812742 w 12192000"/>
              <a:gd name="connsiteY24" fmla="*/ 1057667 h 2515690"/>
              <a:gd name="connsiteX25" fmla="*/ 2970201 w 12192000"/>
              <a:gd name="connsiteY25" fmla="*/ 949091 h 2515690"/>
              <a:gd name="connsiteX26" fmla="*/ 3030610 w 12192000"/>
              <a:gd name="connsiteY26" fmla="*/ 1049340 h 2515690"/>
              <a:gd name="connsiteX27" fmla="*/ 3058913 w 12192000"/>
              <a:gd name="connsiteY27" fmla="*/ 1048085 h 2515690"/>
              <a:gd name="connsiteX28" fmla="*/ 3072697 w 12192000"/>
              <a:gd name="connsiteY28" fmla="*/ 1045316 h 2515690"/>
              <a:gd name="connsiteX29" fmla="*/ 3083305 w 12192000"/>
              <a:gd name="connsiteY29" fmla="*/ 1040550 h 2515690"/>
              <a:gd name="connsiteX30" fmla="*/ 3125603 w 12192000"/>
              <a:gd name="connsiteY30" fmla="*/ 1004583 h 2515690"/>
              <a:gd name="connsiteX31" fmla="*/ 3385106 w 12192000"/>
              <a:gd name="connsiteY31" fmla="*/ 1042233 h 2515690"/>
              <a:gd name="connsiteX32" fmla="*/ 3424945 w 12192000"/>
              <a:gd name="connsiteY32" fmla="*/ 1065268 h 2515690"/>
              <a:gd name="connsiteX33" fmla="*/ 3436948 w 12192000"/>
              <a:gd name="connsiteY33" fmla="*/ 1068018 h 2515690"/>
              <a:gd name="connsiteX34" fmla="*/ 3466714 w 12192000"/>
              <a:gd name="connsiteY34" fmla="*/ 1063419 h 2515690"/>
              <a:gd name="connsiteX35" fmla="*/ 3550909 w 12192000"/>
              <a:gd name="connsiteY35" fmla="*/ 1044511 h 2515690"/>
              <a:gd name="connsiteX36" fmla="*/ 3555900 w 12192000"/>
              <a:gd name="connsiteY36" fmla="*/ 1041996 h 2515690"/>
              <a:gd name="connsiteX37" fmla="*/ 3625978 w 12192000"/>
              <a:gd name="connsiteY37" fmla="*/ 1023459 h 2515690"/>
              <a:gd name="connsiteX38" fmla="*/ 3632465 w 12192000"/>
              <a:gd name="connsiteY38" fmla="*/ 1023522 h 2515690"/>
              <a:gd name="connsiteX39" fmla="*/ 3649063 w 12192000"/>
              <a:gd name="connsiteY39" fmla="*/ 1018726 h 2515690"/>
              <a:gd name="connsiteX40" fmla="*/ 3805954 w 12192000"/>
              <a:gd name="connsiteY40" fmla="*/ 917517 h 2515690"/>
              <a:gd name="connsiteX41" fmla="*/ 4020506 w 12192000"/>
              <a:gd name="connsiteY41" fmla="*/ 816231 h 2515690"/>
              <a:gd name="connsiteX42" fmla="*/ 4233682 w 12192000"/>
              <a:gd name="connsiteY42" fmla="*/ 799511 h 2515690"/>
              <a:gd name="connsiteX43" fmla="*/ 4306552 w 12192000"/>
              <a:gd name="connsiteY43" fmla="*/ 610207 h 2515690"/>
              <a:gd name="connsiteX44" fmla="*/ 4816604 w 12192000"/>
              <a:gd name="connsiteY44" fmla="*/ 773163 h 2515690"/>
              <a:gd name="connsiteX45" fmla="*/ 4916502 w 12192000"/>
              <a:gd name="connsiteY45" fmla="*/ 788104 h 2515690"/>
              <a:gd name="connsiteX46" fmla="*/ 5224415 w 12192000"/>
              <a:gd name="connsiteY46" fmla="*/ 674418 h 2515690"/>
              <a:gd name="connsiteX47" fmla="*/ 5274077 w 12192000"/>
              <a:gd name="connsiteY47" fmla="*/ 655978 h 2515690"/>
              <a:gd name="connsiteX48" fmla="*/ 5371217 w 12192000"/>
              <a:gd name="connsiteY48" fmla="*/ 614372 h 2515690"/>
              <a:gd name="connsiteX49" fmla="*/ 5364523 w 12192000"/>
              <a:gd name="connsiteY49" fmla="*/ 502501 h 2515690"/>
              <a:gd name="connsiteX50" fmla="*/ 5457871 w 12192000"/>
              <a:gd name="connsiteY50" fmla="*/ 558285 h 2515690"/>
              <a:gd name="connsiteX51" fmla="*/ 5750580 w 12192000"/>
              <a:gd name="connsiteY51" fmla="*/ 663503 h 2515690"/>
              <a:gd name="connsiteX52" fmla="*/ 5976618 w 12192000"/>
              <a:gd name="connsiteY52" fmla="*/ 582652 h 2515690"/>
              <a:gd name="connsiteX53" fmla="*/ 6009346 w 12192000"/>
              <a:gd name="connsiteY53" fmla="*/ 559470 h 2515690"/>
              <a:gd name="connsiteX54" fmla="*/ 6069735 w 12192000"/>
              <a:gd name="connsiteY54" fmla="*/ 587803 h 2515690"/>
              <a:gd name="connsiteX55" fmla="*/ 6270319 w 12192000"/>
              <a:gd name="connsiteY55" fmla="*/ 643982 h 2515690"/>
              <a:gd name="connsiteX56" fmla="*/ 6406781 w 12192000"/>
              <a:gd name="connsiteY56" fmla="*/ 672327 h 2515690"/>
              <a:gd name="connsiteX57" fmla="*/ 6469508 w 12192000"/>
              <a:gd name="connsiteY57" fmla="*/ 708574 h 2515690"/>
              <a:gd name="connsiteX58" fmla="*/ 6515869 w 12192000"/>
              <a:gd name="connsiteY58" fmla="*/ 715738 h 2515690"/>
              <a:gd name="connsiteX59" fmla="*/ 6725938 w 12192000"/>
              <a:gd name="connsiteY59" fmla="*/ 691128 h 2515690"/>
              <a:gd name="connsiteX60" fmla="*/ 6778240 w 12192000"/>
              <a:gd name="connsiteY60" fmla="*/ 678998 h 2515690"/>
              <a:gd name="connsiteX61" fmla="*/ 6806944 w 12192000"/>
              <a:gd name="connsiteY61" fmla="*/ 646178 h 2515690"/>
              <a:gd name="connsiteX62" fmla="*/ 6830632 w 12192000"/>
              <a:gd name="connsiteY62" fmla="*/ 633915 h 2515690"/>
              <a:gd name="connsiteX63" fmla="*/ 6858072 w 12192000"/>
              <a:gd name="connsiteY63" fmla="*/ 646178 h 2515690"/>
              <a:gd name="connsiteX64" fmla="*/ 6891322 w 12192000"/>
              <a:gd name="connsiteY64" fmla="*/ 678998 h 2515690"/>
              <a:gd name="connsiteX65" fmla="*/ 6951905 w 12192000"/>
              <a:gd name="connsiteY65" fmla="*/ 691128 h 2515690"/>
              <a:gd name="connsiteX66" fmla="*/ 7195246 w 12192000"/>
              <a:gd name="connsiteY66" fmla="*/ 715738 h 2515690"/>
              <a:gd name="connsiteX67" fmla="*/ 7248949 w 12192000"/>
              <a:gd name="connsiteY67" fmla="*/ 708574 h 2515690"/>
              <a:gd name="connsiteX68" fmla="*/ 7321609 w 12192000"/>
              <a:gd name="connsiteY68" fmla="*/ 672327 h 2515690"/>
              <a:gd name="connsiteX69" fmla="*/ 7479684 w 12192000"/>
              <a:gd name="connsiteY69" fmla="*/ 643982 h 2515690"/>
              <a:gd name="connsiteX70" fmla="*/ 7712035 w 12192000"/>
              <a:gd name="connsiteY70" fmla="*/ 587803 h 2515690"/>
              <a:gd name="connsiteX71" fmla="*/ 7781987 w 12192000"/>
              <a:gd name="connsiteY71" fmla="*/ 559470 h 2515690"/>
              <a:gd name="connsiteX72" fmla="*/ 7819900 w 12192000"/>
              <a:gd name="connsiteY72" fmla="*/ 582652 h 2515690"/>
              <a:gd name="connsiteX73" fmla="*/ 8081736 w 12192000"/>
              <a:gd name="connsiteY73" fmla="*/ 663503 h 2515690"/>
              <a:gd name="connsiteX74" fmla="*/ 8420801 w 12192000"/>
              <a:gd name="connsiteY74" fmla="*/ 558285 h 2515690"/>
              <a:gd name="connsiteX75" fmla="*/ 8528933 w 12192000"/>
              <a:gd name="connsiteY75" fmla="*/ 502501 h 2515690"/>
              <a:gd name="connsiteX76" fmla="*/ 8521178 w 12192000"/>
              <a:gd name="connsiteY76" fmla="*/ 614372 h 2515690"/>
              <a:gd name="connsiteX77" fmla="*/ 8633702 w 12192000"/>
              <a:gd name="connsiteY77" fmla="*/ 655978 h 2515690"/>
              <a:gd name="connsiteX78" fmla="*/ 8691231 w 12192000"/>
              <a:gd name="connsiteY78" fmla="*/ 674418 h 2515690"/>
              <a:gd name="connsiteX79" fmla="*/ 9047908 w 12192000"/>
              <a:gd name="connsiteY79" fmla="*/ 788104 h 2515690"/>
              <a:gd name="connsiteX80" fmla="*/ 9163628 w 12192000"/>
              <a:gd name="connsiteY80" fmla="*/ 773163 h 2515690"/>
              <a:gd name="connsiteX81" fmla="*/ 9754459 w 12192000"/>
              <a:gd name="connsiteY81" fmla="*/ 610207 h 2515690"/>
              <a:gd name="connsiteX82" fmla="*/ 9838868 w 12192000"/>
              <a:gd name="connsiteY82" fmla="*/ 799511 h 2515690"/>
              <a:gd name="connsiteX83" fmla="*/ 10085808 w 12192000"/>
              <a:gd name="connsiteY83" fmla="*/ 816231 h 2515690"/>
              <a:gd name="connsiteX84" fmla="*/ 10334338 w 12192000"/>
              <a:gd name="connsiteY84" fmla="*/ 917517 h 2515690"/>
              <a:gd name="connsiteX85" fmla="*/ 10516076 w 12192000"/>
              <a:gd name="connsiteY85" fmla="*/ 1018726 h 2515690"/>
              <a:gd name="connsiteX86" fmla="*/ 10535302 w 12192000"/>
              <a:gd name="connsiteY86" fmla="*/ 1023522 h 2515690"/>
              <a:gd name="connsiteX87" fmla="*/ 10542819 w 12192000"/>
              <a:gd name="connsiteY87" fmla="*/ 1023458 h 2515690"/>
              <a:gd name="connsiteX88" fmla="*/ 10623994 w 12192000"/>
              <a:gd name="connsiteY88" fmla="*/ 1041996 h 2515690"/>
              <a:gd name="connsiteX89" fmla="*/ 10629774 w 12192000"/>
              <a:gd name="connsiteY89" fmla="*/ 1044511 h 2515690"/>
              <a:gd name="connsiteX90" fmla="*/ 10727305 w 12192000"/>
              <a:gd name="connsiteY90" fmla="*/ 1063419 h 2515690"/>
              <a:gd name="connsiteX91" fmla="*/ 10761785 w 12192000"/>
              <a:gd name="connsiteY91" fmla="*/ 1068017 h 2515690"/>
              <a:gd name="connsiteX92" fmla="*/ 10775688 w 12192000"/>
              <a:gd name="connsiteY92" fmla="*/ 1065268 h 2515690"/>
              <a:gd name="connsiteX93" fmla="*/ 10821837 w 12192000"/>
              <a:gd name="connsiteY93" fmla="*/ 1042232 h 2515690"/>
              <a:gd name="connsiteX94" fmla="*/ 11122438 w 12192000"/>
              <a:gd name="connsiteY94" fmla="*/ 1004583 h 2515690"/>
              <a:gd name="connsiteX95" fmla="*/ 11171433 w 12192000"/>
              <a:gd name="connsiteY95" fmla="*/ 1040550 h 2515690"/>
              <a:gd name="connsiteX96" fmla="*/ 11183724 w 12192000"/>
              <a:gd name="connsiteY96" fmla="*/ 1045316 h 2515690"/>
              <a:gd name="connsiteX97" fmla="*/ 11199690 w 12192000"/>
              <a:gd name="connsiteY97" fmla="*/ 1048085 h 2515690"/>
              <a:gd name="connsiteX98" fmla="*/ 11232475 w 12192000"/>
              <a:gd name="connsiteY98" fmla="*/ 1049340 h 2515690"/>
              <a:gd name="connsiteX99" fmla="*/ 11302451 w 12192000"/>
              <a:gd name="connsiteY99" fmla="*/ 949091 h 2515690"/>
              <a:gd name="connsiteX100" fmla="*/ 11484849 w 12192000"/>
              <a:gd name="connsiteY100" fmla="*/ 1057667 h 2515690"/>
              <a:gd name="connsiteX101" fmla="*/ 11512818 w 12192000"/>
              <a:gd name="connsiteY101" fmla="*/ 1048926 h 2515690"/>
              <a:gd name="connsiteX102" fmla="*/ 11642481 w 12192000"/>
              <a:gd name="connsiteY102" fmla="*/ 1029355 h 2515690"/>
              <a:gd name="connsiteX103" fmla="*/ 11714551 w 12192000"/>
              <a:gd name="connsiteY103" fmla="*/ 1020966 h 2515690"/>
              <a:gd name="connsiteX104" fmla="*/ 11714551 w 12192000"/>
              <a:gd name="connsiteY104" fmla="*/ 1022389 h 2515690"/>
              <a:gd name="connsiteX105" fmla="*/ 11728519 w 12192000"/>
              <a:gd name="connsiteY105" fmla="*/ 1020975 h 2515690"/>
              <a:gd name="connsiteX106" fmla="*/ 11741691 w 12192000"/>
              <a:gd name="connsiteY106" fmla="*/ 1019651 h 2515690"/>
              <a:gd name="connsiteX107" fmla="*/ 11743999 w 12192000"/>
              <a:gd name="connsiteY107" fmla="*/ 1019424 h 2515690"/>
              <a:gd name="connsiteX108" fmla="*/ 11742709 w 12192000"/>
              <a:gd name="connsiteY108" fmla="*/ 1019549 h 2515690"/>
              <a:gd name="connsiteX109" fmla="*/ 11741691 w 12192000"/>
              <a:gd name="connsiteY109" fmla="*/ 1019651 h 2515690"/>
              <a:gd name="connsiteX110" fmla="*/ 11738529 w 12192000"/>
              <a:gd name="connsiteY110" fmla="*/ 1019963 h 2515690"/>
              <a:gd name="connsiteX111" fmla="*/ 11771791 w 12192000"/>
              <a:gd name="connsiteY111" fmla="*/ 1015977 h 2515690"/>
              <a:gd name="connsiteX112" fmla="*/ 11834157 w 12192000"/>
              <a:gd name="connsiteY112" fmla="*/ 1009499 h 2515690"/>
              <a:gd name="connsiteX113" fmla="*/ 11843354 w 12192000"/>
              <a:gd name="connsiteY113" fmla="*/ 1008273 h 2515690"/>
              <a:gd name="connsiteX114" fmla="*/ 11843354 w 12192000"/>
              <a:gd name="connsiteY114" fmla="*/ 1000151 h 2515690"/>
              <a:gd name="connsiteX115" fmla="*/ 11893955 w 12192000"/>
              <a:gd name="connsiteY115" fmla="*/ 983740 h 2515690"/>
              <a:gd name="connsiteX116" fmla="*/ 11974160 w 12192000"/>
              <a:gd name="connsiteY116" fmla="*/ 920897 h 2515690"/>
              <a:gd name="connsiteX117" fmla="*/ 12143531 w 12192000"/>
              <a:gd name="connsiteY117" fmla="*/ 823664 h 2515690"/>
              <a:gd name="connsiteX118" fmla="*/ 12192000 w 12192000"/>
              <a:gd name="connsiteY118" fmla="*/ 801163 h 2515690"/>
              <a:gd name="connsiteX119" fmla="*/ 12192000 w 12192000"/>
              <a:gd name="connsiteY119" fmla="*/ 2515690 h 2515690"/>
              <a:gd name="connsiteX120" fmla="*/ 0 w 12192000"/>
              <a:gd name="connsiteY120" fmla="*/ 2515690 h 251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2192000" h="2515690">
                <a:moveTo>
                  <a:pt x="0" y="0"/>
                </a:moveTo>
                <a:lnTo>
                  <a:pt x="170442" y="96074"/>
                </a:lnTo>
                <a:cubicBezTo>
                  <a:pt x="323315" y="179510"/>
                  <a:pt x="418777" y="223899"/>
                  <a:pt x="424739" y="224865"/>
                </a:cubicBezTo>
                <a:cubicBezTo>
                  <a:pt x="573781" y="248496"/>
                  <a:pt x="654649" y="314572"/>
                  <a:pt x="748273" y="373939"/>
                </a:cubicBezTo>
                <a:cubicBezTo>
                  <a:pt x="830321" y="425631"/>
                  <a:pt x="917271" y="480784"/>
                  <a:pt x="1037058" y="499994"/>
                </a:cubicBezTo>
                <a:cubicBezTo>
                  <a:pt x="1195925" y="525362"/>
                  <a:pt x="1048105" y="445478"/>
                  <a:pt x="1101312" y="428540"/>
                </a:cubicBezTo>
                <a:cubicBezTo>
                  <a:pt x="1188473" y="458169"/>
                  <a:pt x="1274625" y="505369"/>
                  <a:pt x="1367071" y="516118"/>
                </a:cubicBezTo>
                <a:cubicBezTo>
                  <a:pt x="1701323" y="554463"/>
                  <a:pt x="1964451" y="648887"/>
                  <a:pt x="2189943" y="794533"/>
                </a:cubicBezTo>
                <a:cubicBezTo>
                  <a:pt x="2255082" y="836300"/>
                  <a:pt x="2357481" y="862342"/>
                  <a:pt x="2390329" y="920897"/>
                </a:cubicBezTo>
                <a:cubicBezTo>
                  <a:pt x="2406050" y="949359"/>
                  <a:pt x="2430126" y="969285"/>
                  <a:pt x="2459570" y="983740"/>
                </a:cubicBezTo>
                <a:lnTo>
                  <a:pt x="2503252" y="1000151"/>
                </a:lnTo>
                <a:lnTo>
                  <a:pt x="2503252" y="1008273"/>
                </a:lnTo>
                <a:lnTo>
                  <a:pt x="2511191" y="1009499"/>
                </a:lnTo>
                <a:cubicBezTo>
                  <a:pt x="2529847" y="1011974"/>
                  <a:pt x="2562849" y="1015701"/>
                  <a:pt x="2565029" y="1015977"/>
                </a:cubicBezTo>
                <a:cubicBezTo>
                  <a:pt x="2610845" y="1021778"/>
                  <a:pt x="2601577" y="1020837"/>
                  <a:pt x="2593745" y="1019963"/>
                </a:cubicBezTo>
                <a:lnTo>
                  <a:pt x="2591015" y="1019651"/>
                </a:lnTo>
                <a:lnTo>
                  <a:pt x="2590137" y="1019549"/>
                </a:lnTo>
                <a:cubicBezTo>
                  <a:pt x="2588203" y="1019326"/>
                  <a:pt x="2588125" y="1019321"/>
                  <a:pt x="2589021" y="1019424"/>
                </a:cubicBezTo>
                <a:lnTo>
                  <a:pt x="2591015" y="1019651"/>
                </a:lnTo>
                <a:lnTo>
                  <a:pt x="2602385" y="1020975"/>
                </a:lnTo>
                <a:lnTo>
                  <a:pt x="2614445" y="1022389"/>
                </a:lnTo>
                <a:lnTo>
                  <a:pt x="2614445" y="1020966"/>
                </a:lnTo>
                <a:lnTo>
                  <a:pt x="2676661" y="1029355"/>
                </a:lnTo>
                <a:cubicBezTo>
                  <a:pt x="2715592" y="1034194"/>
                  <a:pt x="2753901" y="1039695"/>
                  <a:pt x="2788597" y="1048926"/>
                </a:cubicBezTo>
                <a:lnTo>
                  <a:pt x="2812742" y="1057667"/>
                </a:lnTo>
                <a:lnTo>
                  <a:pt x="2970201" y="949091"/>
                </a:lnTo>
                <a:cubicBezTo>
                  <a:pt x="3052785" y="982961"/>
                  <a:pt x="2996105" y="1020057"/>
                  <a:pt x="3030610" y="1049340"/>
                </a:cubicBezTo>
                <a:cubicBezTo>
                  <a:pt x="3039005" y="1048442"/>
                  <a:pt x="3049621" y="1048500"/>
                  <a:pt x="3058913" y="1048085"/>
                </a:cubicBezTo>
                <a:lnTo>
                  <a:pt x="3072697" y="1045316"/>
                </a:lnTo>
                <a:lnTo>
                  <a:pt x="3083305" y="1040550"/>
                </a:lnTo>
                <a:lnTo>
                  <a:pt x="3125603" y="1004583"/>
                </a:lnTo>
                <a:cubicBezTo>
                  <a:pt x="3221669" y="925596"/>
                  <a:pt x="3242489" y="937564"/>
                  <a:pt x="3385106" y="1042233"/>
                </a:cubicBezTo>
                <a:cubicBezTo>
                  <a:pt x="3399403" y="1052670"/>
                  <a:pt x="3412529" y="1060209"/>
                  <a:pt x="3424945" y="1065268"/>
                </a:cubicBezTo>
                <a:lnTo>
                  <a:pt x="3436948" y="1068018"/>
                </a:lnTo>
                <a:lnTo>
                  <a:pt x="3466714" y="1063419"/>
                </a:lnTo>
                <a:lnTo>
                  <a:pt x="3550909" y="1044511"/>
                </a:lnTo>
                <a:lnTo>
                  <a:pt x="3555900" y="1041996"/>
                </a:lnTo>
                <a:cubicBezTo>
                  <a:pt x="3573827" y="1033454"/>
                  <a:pt x="3594382" y="1025941"/>
                  <a:pt x="3625978" y="1023459"/>
                </a:cubicBezTo>
                <a:lnTo>
                  <a:pt x="3632465" y="1023522"/>
                </a:lnTo>
                <a:lnTo>
                  <a:pt x="3649063" y="1018726"/>
                </a:lnTo>
                <a:cubicBezTo>
                  <a:pt x="3741849" y="989371"/>
                  <a:pt x="3810578" y="953657"/>
                  <a:pt x="3805954" y="917517"/>
                </a:cubicBezTo>
                <a:cubicBezTo>
                  <a:pt x="4031729" y="953901"/>
                  <a:pt x="4031729" y="953901"/>
                  <a:pt x="4020506" y="816231"/>
                </a:cubicBezTo>
                <a:cubicBezTo>
                  <a:pt x="4171643" y="865324"/>
                  <a:pt x="4206308" y="864422"/>
                  <a:pt x="4233682" y="799511"/>
                </a:cubicBezTo>
                <a:cubicBezTo>
                  <a:pt x="4260226" y="737017"/>
                  <a:pt x="4254728" y="668575"/>
                  <a:pt x="4306552" y="610207"/>
                </a:cubicBezTo>
                <a:cubicBezTo>
                  <a:pt x="4495313" y="657923"/>
                  <a:pt x="4699922" y="667347"/>
                  <a:pt x="4816604" y="773163"/>
                </a:cubicBezTo>
                <a:cubicBezTo>
                  <a:pt x="4834734" y="789836"/>
                  <a:pt x="4890507" y="799946"/>
                  <a:pt x="4916502" y="788104"/>
                </a:cubicBezTo>
                <a:cubicBezTo>
                  <a:pt x="5013526" y="746101"/>
                  <a:pt x="5238129" y="796871"/>
                  <a:pt x="5224415" y="674418"/>
                </a:cubicBezTo>
                <a:cubicBezTo>
                  <a:pt x="5223051" y="659300"/>
                  <a:pt x="5240524" y="644890"/>
                  <a:pt x="5274077" y="655978"/>
                </a:cubicBezTo>
                <a:cubicBezTo>
                  <a:pt x="5388582" y="694066"/>
                  <a:pt x="5367022" y="644784"/>
                  <a:pt x="5371217" y="614372"/>
                </a:cubicBezTo>
                <a:cubicBezTo>
                  <a:pt x="5375856" y="577567"/>
                  <a:pt x="5319010" y="537578"/>
                  <a:pt x="5364523" y="502501"/>
                </a:cubicBezTo>
                <a:cubicBezTo>
                  <a:pt x="5425408" y="508891"/>
                  <a:pt x="5433299" y="538191"/>
                  <a:pt x="5457871" y="558285"/>
                </a:cubicBezTo>
                <a:cubicBezTo>
                  <a:pt x="5530352" y="617005"/>
                  <a:pt x="5609566" y="664386"/>
                  <a:pt x="5750580" y="663503"/>
                </a:cubicBezTo>
                <a:cubicBezTo>
                  <a:pt x="5864519" y="662926"/>
                  <a:pt x="5966527" y="666650"/>
                  <a:pt x="5976618" y="582652"/>
                </a:cubicBezTo>
                <a:cubicBezTo>
                  <a:pt x="5978145" y="569455"/>
                  <a:pt x="5990792" y="562346"/>
                  <a:pt x="6009346" y="559470"/>
                </a:cubicBezTo>
                <a:cubicBezTo>
                  <a:pt x="6030639" y="568485"/>
                  <a:pt x="6052592" y="577083"/>
                  <a:pt x="6069735" y="587803"/>
                </a:cubicBezTo>
                <a:cubicBezTo>
                  <a:pt x="6126182" y="623812"/>
                  <a:pt x="6196945" y="634730"/>
                  <a:pt x="6270319" y="643982"/>
                </a:cubicBezTo>
                <a:cubicBezTo>
                  <a:pt x="6317101" y="649940"/>
                  <a:pt x="6363466" y="657107"/>
                  <a:pt x="6406781" y="672327"/>
                </a:cubicBezTo>
                <a:cubicBezTo>
                  <a:pt x="6433586" y="681598"/>
                  <a:pt x="6454928" y="693402"/>
                  <a:pt x="6469508" y="708574"/>
                </a:cubicBezTo>
                <a:cubicBezTo>
                  <a:pt x="6482729" y="721786"/>
                  <a:pt x="6496225" y="725422"/>
                  <a:pt x="6515869" y="715738"/>
                </a:cubicBezTo>
                <a:cubicBezTo>
                  <a:pt x="6572200" y="688353"/>
                  <a:pt x="6639257" y="676241"/>
                  <a:pt x="6725938" y="691128"/>
                </a:cubicBezTo>
                <a:cubicBezTo>
                  <a:pt x="6752109" y="695629"/>
                  <a:pt x="6772625" y="691505"/>
                  <a:pt x="6778240" y="678998"/>
                </a:cubicBezTo>
                <a:cubicBezTo>
                  <a:pt x="6784286" y="665981"/>
                  <a:pt x="6794269" y="655280"/>
                  <a:pt x="6806944" y="646178"/>
                </a:cubicBezTo>
                <a:lnTo>
                  <a:pt x="6830632" y="633915"/>
                </a:lnTo>
                <a:lnTo>
                  <a:pt x="6858072" y="646178"/>
                </a:lnTo>
                <a:cubicBezTo>
                  <a:pt x="6872754" y="655280"/>
                  <a:pt x="6884317" y="665981"/>
                  <a:pt x="6891322" y="678998"/>
                </a:cubicBezTo>
                <a:cubicBezTo>
                  <a:pt x="6897826" y="691505"/>
                  <a:pt x="6921592" y="695629"/>
                  <a:pt x="6951905" y="691128"/>
                </a:cubicBezTo>
                <a:cubicBezTo>
                  <a:pt x="7052317" y="676241"/>
                  <a:pt x="7129994" y="688353"/>
                  <a:pt x="7195246" y="715738"/>
                </a:cubicBezTo>
                <a:cubicBezTo>
                  <a:pt x="7217999" y="725422"/>
                  <a:pt x="7233634" y="721786"/>
                  <a:pt x="7248949" y="708574"/>
                </a:cubicBezTo>
                <a:cubicBezTo>
                  <a:pt x="7265838" y="693402"/>
                  <a:pt x="7290560" y="681598"/>
                  <a:pt x="7321609" y="672327"/>
                </a:cubicBezTo>
                <a:cubicBezTo>
                  <a:pt x="7371785" y="657107"/>
                  <a:pt x="7425493" y="649940"/>
                  <a:pt x="7479684" y="643982"/>
                </a:cubicBezTo>
                <a:cubicBezTo>
                  <a:pt x="7564679" y="634730"/>
                  <a:pt x="7646649" y="623812"/>
                  <a:pt x="7712035" y="587803"/>
                </a:cubicBezTo>
                <a:cubicBezTo>
                  <a:pt x="7731892" y="577083"/>
                  <a:pt x="7757322" y="568485"/>
                  <a:pt x="7781987" y="559470"/>
                </a:cubicBezTo>
                <a:cubicBezTo>
                  <a:pt x="7803481" y="562346"/>
                  <a:pt x="7818130" y="569455"/>
                  <a:pt x="7819900" y="582652"/>
                </a:cubicBezTo>
                <a:cubicBezTo>
                  <a:pt x="7831588" y="666650"/>
                  <a:pt x="7949751" y="662926"/>
                  <a:pt x="8081736" y="663503"/>
                </a:cubicBezTo>
                <a:cubicBezTo>
                  <a:pt x="8245081" y="664386"/>
                  <a:pt x="8336842" y="617005"/>
                  <a:pt x="8420801" y="558285"/>
                </a:cubicBezTo>
                <a:cubicBezTo>
                  <a:pt x="8449265" y="538191"/>
                  <a:pt x="8458404" y="508890"/>
                  <a:pt x="8528933" y="502501"/>
                </a:cubicBezTo>
                <a:cubicBezTo>
                  <a:pt x="8581654" y="537578"/>
                  <a:pt x="8515805" y="577567"/>
                  <a:pt x="8521178" y="614372"/>
                </a:cubicBezTo>
                <a:cubicBezTo>
                  <a:pt x="8526038" y="644784"/>
                  <a:pt x="8501063" y="694066"/>
                  <a:pt x="8633702" y="655978"/>
                </a:cubicBezTo>
                <a:cubicBezTo>
                  <a:pt x="8672570" y="644890"/>
                  <a:pt x="8692811" y="659300"/>
                  <a:pt x="8691231" y="674418"/>
                </a:cubicBezTo>
                <a:cubicBezTo>
                  <a:pt x="8675345" y="796871"/>
                  <a:pt x="8935518" y="746101"/>
                  <a:pt x="9047908" y="788104"/>
                </a:cubicBezTo>
                <a:cubicBezTo>
                  <a:pt x="9078021" y="799946"/>
                  <a:pt x="9142627" y="789836"/>
                  <a:pt x="9163628" y="773163"/>
                </a:cubicBezTo>
                <a:cubicBezTo>
                  <a:pt x="9298789" y="667347"/>
                  <a:pt x="9535801" y="657923"/>
                  <a:pt x="9754459" y="610207"/>
                </a:cubicBezTo>
                <a:cubicBezTo>
                  <a:pt x="9814490" y="668575"/>
                  <a:pt x="9808123" y="737017"/>
                  <a:pt x="9838868" y="799511"/>
                </a:cubicBezTo>
                <a:cubicBezTo>
                  <a:pt x="9870579" y="864422"/>
                  <a:pt x="9910733" y="865324"/>
                  <a:pt x="10085808" y="816231"/>
                </a:cubicBezTo>
                <a:cubicBezTo>
                  <a:pt x="10072804" y="953901"/>
                  <a:pt x="10072804" y="953901"/>
                  <a:pt x="10334338" y="917517"/>
                </a:cubicBezTo>
                <a:cubicBezTo>
                  <a:pt x="10328982" y="953657"/>
                  <a:pt x="10408594" y="989371"/>
                  <a:pt x="10516076" y="1018726"/>
                </a:cubicBezTo>
                <a:lnTo>
                  <a:pt x="10535302" y="1023522"/>
                </a:lnTo>
                <a:lnTo>
                  <a:pt x="10542819" y="1023458"/>
                </a:lnTo>
                <a:cubicBezTo>
                  <a:pt x="10579419" y="1025941"/>
                  <a:pt x="10603227" y="1033454"/>
                  <a:pt x="10623994" y="1041996"/>
                </a:cubicBezTo>
                <a:lnTo>
                  <a:pt x="10629774" y="1044511"/>
                </a:lnTo>
                <a:lnTo>
                  <a:pt x="10727305" y="1063419"/>
                </a:lnTo>
                <a:lnTo>
                  <a:pt x="10761785" y="1068017"/>
                </a:lnTo>
                <a:lnTo>
                  <a:pt x="10775688" y="1065268"/>
                </a:lnTo>
                <a:cubicBezTo>
                  <a:pt x="10790070" y="1060209"/>
                  <a:pt x="10805275" y="1052670"/>
                  <a:pt x="10821837" y="1042232"/>
                </a:cubicBezTo>
                <a:cubicBezTo>
                  <a:pt x="10987041" y="937564"/>
                  <a:pt x="11011156" y="925596"/>
                  <a:pt x="11122438" y="1004583"/>
                </a:cubicBezTo>
                <a:lnTo>
                  <a:pt x="11171433" y="1040550"/>
                </a:lnTo>
                <a:lnTo>
                  <a:pt x="11183724" y="1045316"/>
                </a:lnTo>
                <a:lnTo>
                  <a:pt x="11199690" y="1048085"/>
                </a:lnTo>
                <a:cubicBezTo>
                  <a:pt x="11210452" y="1048499"/>
                  <a:pt x="11222752" y="1048442"/>
                  <a:pt x="11232475" y="1049340"/>
                </a:cubicBezTo>
                <a:cubicBezTo>
                  <a:pt x="11272445" y="1020057"/>
                  <a:pt x="11206789" y="982961"/>
                  <a:pt x="11302451" y="949091"/>
                </a:cubicBezTo>
                <a:lnTo>
                  <a:pt x="11484849" y="1057667"/>
                </a:lnTo>
                <a:lnTo>
                  <a:pt x="11512818" y="1048926"/>
                </a:lnTo>
                <a:cubicBezTo>
                  <a:pt x="11553007" y="1039695"/>
                  <a:pt x="11597385" y="1034194"/>
                  <a:pt x="11642481" y="1029355"/>
                </a:cubicBezTo>
                <a:lnTo>
                  <a:pt x="11714551" y="1020966"/>
                </a:lnTo>
                <a:lnTo>
                  <a:pt x="11714551" y="1022389"/>
                </a:lnTo>
                <a:lnTo>
                  <a:pt x="11728519" y="1020975"/>
                </a:lnTo>
                <a:lnTo>
                  <a:pt x="11741691" y="1019651"/>
                </a:lnTo>
                <a:lnTo>
                  <a:pt x="11743999" y="1019424"/>
                </a:lnTo>
                <a:cubicBezTo>
                  <a:pt x="11745037" y="1019320"/>
                  <a:pt x="11744948" y="1019326"/>
                  <a:pt x="11742709" y="1019549"/>
                </a:cubicBezTo>
                <a:lnTo>
                  <a:pt x="11741691" y="1019651"/>
                </a:lnTo>
                <a:lnTo>
                  <a:pt x="11738529" y="1019963"/>
                </a:lnTo>
                <a:cubicBezTo>
                  <a:pt x="11729455" y="1020837"/>
                  <a:pt x="11718720" y="1021778"/>
                  <a:pt x="11771791" y="1015977"/>
                </a:cubicBezTo>
                <a:cubicBezTo>
                  <a:pt x="11774317" y="1015701"/>
                  <a:pt x="11812546" y="1011974"/>
                  <a:pt x="11834157" y="1009499"/>
                </a:cubicBezTo>
                <a:lnTo>
                  <a:pt x="11843354" y="1008273"/>
                </a:lnTo>
                <a:lnTo>
                  <a:pt x="11843354" y="1000151"/>
                </a:lnTo>
                <a:lnTo>
                  <a:pt x="11893955" y="983740"/>
                </a:lnTo>
                <a:cubicBezTo>
                  <a:pt x="11928061" y="969285"/>
                  <a:pt x="11955951" y="949359"/>
                  <a:pt x="11974160" y="920897"/>
                </a:cubicBezTo>
                <a:cubicBezTo>
                  <a:pt x="12002698" y="876981"/>
                  <a:pt x="12076554" y="851353"/>
                  <a:pt x="12143531" y="823664"/>
                </a:cubicBezTo>
                <a:lnTo>
                  <a:pt x="12192000" y="801163"/>
                </a:lnTo>
                <a:lnTo>
                  <a:pt x="12192000" y="2515690"/>
                </a:lnTo>
                <a:lnTo>
                  <a:pt x="0" y="251569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A28B2013-8564-7137-814B-A208BD3545B3}"/>
              </a:ext>
            </a:extLst>
          </p:cNvPr>
          <p:cNvSpPr>
            <a:spLocks noGrp="1"/>
          </p:cNvSpPr>
          <p:nvPr>
            <p:ph type="title"/>
          </p:nvPr>
        </p:nvSpPr>
        <p:spPr>
          <a:xfrm>
            <a:off x="838200" y="720429"/>
            <a:ext cx="10515600" cy="930275"/>
          </a:xfrm>
        </p:spPr>
        <p:txBody>
          <a:bodyPr>
            <a:normAutofit/>
          </a:bodyPr>
          <a:lstStyle/>
          <a:p>
            <a:r>
              <a:rPr lang="en-US" b="1" i="0" dirty="0">
                <a:effectLst/>
                <a:latin typeface="Times New Roman" panose="02020603050405020304" pitchFamily="18" charset="0"/>
                <a:ea typeface="Calibri" panose="020F0502020204030204" pitchFamily="34" charset="0"/>
                <a:cs typeface="Times New Roman" panose="02020603050405020304" pitchFamily="18" charset="0"/>
              </a:rPr>
              <a:t>2.2 </a:t>
            </a:r>
            <a:r>
              <a:rPr lang="en-US" b="1" i="0"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b="1"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b="1" i="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b="1" i="0" dirty="0">
                <a:effectLst/>
                <a:latin typeface="Times New Roman" panose="02020603050405020304" pitchFamily="18" charset="0"/>
                <a:ea typeface="Calibri" panose="020F0502020204030204" pitchFamily="34" charset="0"/>
                <a:cs typeface="Times New Roman" panose="02020603050405020304" pitchFamily="18" charset="0"/>
              </a:rPr>
              <a:t> phi </a:t>
            </a:r>
            <a:r>
              <a:rPr lang="en-US" b="1" i="0" dirty="0" err="1">
                <a:effectLst/>
                <a:latin typeface="Times New Roman" panose="02020603050405020304" pitchFamily="18" charset="0"/>
                <a:ea typeface="Calibri" panose="020F0502020204030204" pitchFamily="34" charset="0"/>
                <a:cs typeface="Times New Roman" panose="02020603050405020304" pitchFamily="18" charset="0"/>
              </a:rPr>
              <a:t>chức</a:t>
            </a:r>
            <a:r>
              <a:rPr lang="en-US" b="1" i="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b="1" i="0" dirty="0" err="1">
                <a:effectLst/>
                <a:latin typeface="Times New Roman" panose="02020603050405020304" pitchFamily="18" charset="0"/>
                <a:ea typeface="Calibri" panose="020F0502020204030204" pitchFamily="34" charset="0"/>
                <a:cs typeface="Times New Roman" panose="02020603050405020304" pitchFamily="18" charset="0"/>
              </a:rPr>
              <a:t>năng</a:t>
            </a:r>
            <a:endParaRPr lang="en-US" dirty="0"/>
          </a:p>
        </p:txBody>
      </p:sp>
      <p:sp>
        <p:nvSpPr>
          <p:cNvPr id="3" name="Content Placeholder 2">
            <a:extLst>
              <a:ext uri="{FF2B5EF4-FFF2-40B4-BE49-F238E27FC236}">
                <a16:creationId xmlns:a16="http://schemas.microsoft.com/office/drawing/2014/main" id="{04CB309F-2A50-B0FD-088E-47CDF8861602}"/>
              </a:ext>
            </a:extLst>
          </p:cNvPr>
          <p:cNvSpPr>
            <a:spLocks/>
          </p:cNvSpPr>
          <p:nvPr/>
        </p:nvSpPr>
        <p:spPr>
          <a:xfrm>
            <a:off x="838200" y="1660525"/>
            <a:ext cx="9966960" cy="3363277"/>
          </a:xfrm>
          <a:prstGeom prst="rect">
            <a:avLst/>
          </a:prstGeom>
        </p:spPr>
        <p:txBody>
          <a:bodyPr>
            <a:normAutofit/>
          </a:bodyPr>
          <a:lstStyle/>
          <a:p>
            <a:pPr marL="181737" indent="-181737" algn="just" defTabSz="484632">
              <a:lnSpc>
                <a:spcPct val="150000"/>
              </a:lnSpc>
              <a:spcAft>
                <a:spcPts val="600"/>
              </a:spcAft>
              <a:buFont typeface="Times New Roman" panose="02020603050405020304" pitchFamily="18" charset="0"/>
              <a:buChar char="-"/>
              <a:tabLst>
                <a:tab pos="333185" algn="l"/>
              </a:tabLst>
            </a:pPr>
            <a:r>
              <a:rPr lang="en-US" sz="2400" kern="1200" dirty="0">
                <a:solidFill>
                  <a:schemeClr val="tx1"/>
                </a:solidFill>
                <a:latin typeface="Times New Roman" panose="02020603050405020304" pitchFamily="18" charset="0"/>
                <a:ea typeface="+mn-ea"/>
                <a:cs typeface="+mn-cs"/>
              </a:rPr>
              <a:t>Giao </a:t>
            </a:r>
            <a:r>
              <a:rPr lang="en-US" sz="2400" kern="1200" dirty="0" err="1">
                <a:solidFill>
                  <a:schemeClr val="tx1"/>
                </a:solidFill>
                <a:latin typeface="Times New Roman" panose="02020603050405020304" pitchFamily="18" charset="0"/>
                <a:ea typeface="+mn-ea"/>
                <a:cs typeface="+mn-cs"/>
              </a:rPr>
              <a:t>diện</a:t>
            </a:r>
            <a:r>
              <a:rPr lang="en-US" sz="2400" kern="1200" dirty="0">
                <a:solidFill>
                  <a:schemeClr val="tx1"/>
                </a:solidFill>
                <a:latin typeface="Times New Roman" panose="02020603050405020304" pitchFamily="18" charset="0"/>
                <a:ea typeface="+mn-ea"/>
                <a:cs typeface="+mn-cs"/>
              </a:rPr>
              <a:t> </a:t>
            </a:r>
            <a:r>
              <a:rPr lang="en-US" sz="2400" kern="1200" dirty="0" err="1">
                <a:solidFill>
                  <a:schemeClr val="tx1"/>
                </a:solidFill>
                <a:latin typeface="Times New Roman" panose="02020603050405020304" pitchFamily="18" charset="0"/>
                <a:ea typeface="+mn-ea"/>
                <a:cs typeface="+mn-cs"/>
              </a:rPr>
              <a:t>người</a:t>
            </a:r>
            <a:r>
              <a:rPr lang="en-US" sz="2400" kern="1200" dirty="0">
                <a:solidFill>
                  <a:schemeClr val="tx1"/>
                </a:solidFill>
                <a:latin typeface="Times New Roman" panose="02020603050405020304" pitchFamily="18" charset="0"/>
                <a:ea typeface="+mn-ea"/>
                <a:cs typeface="+mn-cs"/>
              </a:rPr>
              <a:t> </a:t>
            </a:r>
            <a:r>
              <a:rPr lang="en-US" sz="2400" kern="1200" dirty="0" err="1">
                <a:solidFill>
                  <a:schemeClr val="tx1"/>
                </a:solidFill>
                <a:latin typeface="Times New Roman" panose="02020603050405020304" pitchFamily="18" charset="0"/>
                <a:ea typeface="+mn-ea"/>
                <a:cs typeface="+mn-cs"/>
              </a:rPr>
              <a:t>dùng</a:t>
            </a:r>
            <a:r>
              <a:rPr lang="en-US" sz="2400" kern="1200" dirty="0">
                <a:solidFill>
                  <a:schemeClr val="tx1"/>
                </a:solidFill>
                <a:latin typeface="Times New Roman" panose="02020603050405020304" pitchFamily="18" charset="0"/>
                <a:ea typeface="+mn-ea"/>
                <a:cs typeface="+mn-cs"/>
              </a:rPr>
              <a:t>: </a:t>
            </a:r>
            <a:r>
              <a:rPr lang="en-US" sz="2400" kern="1200" dirty="0" err="1">
                <a:solidFill>
                  <a:schemeClr val="tx1"/>
                </a:solidFill>
                <a:latin typeface="Times New Roman" panose="02020603050405020304" pitchFamily="18" charset="0"/>
                <a:ea typeface="+mn-ea"/>
                <a:cs typeface="+mn-cs"/>
              </a:rPr>
              <a:t>giao</a:t>
            </a:r>
            <a:r>
              <a:rPr lang="en-US" sz="2400" kern="1200" dirty="0">
                <a:solidFill>
                  <a:schemeClr val="tx1"/>
                </a:solidFill>
                <a:latin typeface="Times New Roman" panose="02020603050405020304" pitchFamily="18" charset="0"/>
                <a:ea typeface="+mn-ea"/>
                <a:cs typeface="+mn-cs"/>
              </a:rPr>
              <a:t> </a:t>
            </a:r>
            <a:r>
              <a:rPr lang="en-US" sz="2400" kern="1200" dirty="0" err="1">
                <a:solidFill>
                  <a:schemeClr val="tx1"/>
                </a:solidFill>
                <a:latin typeface="Times New Roman" panose="02020603050405020304" pitchFamily="18" charset="0"/>
                <a:ea typeface="+mn-ea"/>
                <a:cs typeface="+mn-cs"/>
              </a:rPr>
              <a:t>diện</a:t>
            </a:r>
            <a:r>
              <a:rPr lang="en-US" sz="2400" kern="1200" dirty="0">
                <a:solidFill>
                  <a:schemeClr val="tx1"/>
                </a:solidFill>
                <a:latin typeface="Times New Roman" panose="02020603050405020304" pitchFamily="18" charset="0"/>
                <a:ea typeface="+mn-ea"/>
                <a:cs typeface="+mn-cs"/>
              </a:rPr>
              <a:t> </a:t>
            </a:r>
            <a:r>
              <a:rPr lang="en-US" sz="2400" kern="1200" dirty="0" err="1">
                <a:solidFill>
                  <a:schemeClr val="tx1"/>
                </a:solidFill>
                <a:latin typeface="Times New Roman" panose="02020603050405020304" pitchFamily="18" charset="0"/>
                <a:ea typeface="+mn-ea"/>
                <a:cs typeface="+mn-cs"/>
              </a:rPr>
              <a:t>cần</a:t>
            </a:r>
            <a:r>
              <a:rPr lang="en-US" sz="2400" kern="1200" dirty="0">
                <a:solidFill>
                  <a:schemeClr val="tx1"/>
                </a:solidFill>
                <a:latin typeface="Times New Roman" panose="02020603050405020304" pitchFamily="18" charset="0"/>
                <a:ea typeface="+mn-ea"/>
                <a:cs typeface="+mn-cs"/>
              </a:rPr>
              <a:t> </a:t>
            </a:r>
            <a:r>
              <a:rPr lang="en-US" sz="2400" kern="1200" dirty="0" err="1">
                <a:solidFill>
                  <a:schemeClr val="tx1"/>
                </a:solidFill>
                <a:latin typeface="Times New Roman" panose="02020603050405020304" pitchFamily="18" charset="0"/>
                <a:ea typeface="+mn-ea"/>
                <a:cs typeface="+mn-cs"/>
              </a:rPr>
              <a:t>phải</a:t>
            </a:r>
            <a:r>
              <a:rPr lang="en-US" sz="2400" kern="1200" dirty="0">
                <a:solidFill>
                  <a:schemeClr val="tx1"/>
                </a:solidFill>
                <a:latin typeface="Times New Roman" panose="02020603050405020304" pitchFamily="18" charset="0"/>
                <a:ea typeface="+mn-ea"/>
                <a:cs typeface="+mn-cs"/>
              </a:rPr>
              <a:t> </a:t>
            </a:r>
            <a:r>
              <a:rPr lang="en-US" sz="2400" kern="1200" dirty="0" err="1">
                <a:solidFill>
                  <a:schemeClr val="tx1"/>
                </a:solidFill>
                <a:latin typeface="Times New Roman" panose="02020603050405020304" pitchFamily="18" charset="0"/>
                <a:ea typeface="+mn-ea"/>
                <a:cs typeface="+mn-cs"/>
              </a:rPr>
              <a:t>hài</a:t>
            </a:r>
            <a:r>
              <a:rPr lang="en-US" sz="2400" kern="1200" dirty="0">
                <a:solidFill>
                  <a:schemeClr val="tx1"/>
                </a:solidFill>
                <a:latin typeface="Times New Roman" panose="02020603050405020304" pitchFamily="18" charset="0"/>
                <a:ea typeface="+mn-ea"/>
                <a:cs typeface="+mn-cs"/>
              </a:rPr>
              <a:t> </a:t>
            </a:r>
            <a:r>
              <a:rPr lang="en-US" sz="2400" kern="1200" dirty="0" err="1">
                <a:solidFill>
                  <a:schemeClr val="tx1"/>
                </a:solidFill>
                <a:latin typeface="Times New Roman" panose="02020603050405020304" pitchFamily="18" charset="0"/>
                <a:ea typeface="+mn-ea"/>
                <a:cs typeface="+mn-cs"/>
              </a:rPr>
              <a:t>hòa</a:t>
            </a:r>
            <a:r>
              <a:rPr lang="en-US" sz="2400" kern="1200" dirty="0">
                <a:solidFill>
                  <a:schemeClr val="tx1"/>
                </a:solidFill>
                <a:latin typeface="Times New Roman" panose="02020603050405020304" pitchFamily="18" charset="0"/>
                <a:ea typeface="+mn-ea"/>
                <a:cs typeface="+mn-cs"/>
              </a:rPr>
              <a:t> </a:t>
            </a:r>
            <a:r>
              <a:rPr lang="en-US" sz="2400" kern="1200" dirty="0" err="1">
                <a:solidFill>
                  <a:schemeClr val="tx1"/>
                </a:solidFill>
                <a:latin typeface="Times New Roman" panose="02020603050405020304" pitchFamily="18" charset="0"/>
                <a:ea typeface="+mn-ea"/>
                <a:cs typeface="+mn-cs"/>
              </a:rPr>
              <a:t>và</a:t>
            </a:r>
            <a:r>
              <a:rPr lang="en-US" sz="2400" kern="1200" dirty="0">
                <a:solidFill>
                  <a:schemeClr val="tx1"/>
                </a:solidFill>
                <a:latin typeface="Times New Roman" panose="02020603050405020304" pitchFamily="18" charset="0"/>
                <a:ea typeface="+mn-ea"/>
                <a:cs typeface="+mn-cs"/>
              </a:rPr>
              <a:t> </a:t>
            </a:r>
            <a:r>
              <a:rPr lang="en-US" sz="2400" kern="1200" dirty="0" err="1">
                <a:solidFill>
                  <a:schemeClr val="tx1"/>
                </a:solidFill>
                <a:latin typeface="Times New Roman" panose="02020603050405020304" pitchFamily="18" charset="0"/>
                <a:ea typeface="+mn-ea"/>
                <a:cs typeface="+mn-cs"/>
              </a:rPr>
              <a:t>nhất</a:t>
            </a:r>
            <a:r>
              <a:rPr lang="en-US" sz="2400" kern="1200" dirty="0">
                <a:solidFill>
                  <a:schemeClr val="tx1"/>
                </a:solidFill>
                <a:latin typeface="Times New Roman" panose="02020603050405020304" pitchFamily="18" charset="0"/>
                <a:ea typeface="+mn-ea"/>
                <a:cs typeface="+mn-cs"/>
              </a:rPr>
              <a:t> </a:t>
            </a:r>
            <a:r>
              <a:rPr lang="en-US" sz="2400" kern="1200" dirty="0" err="1">
                <a:solidFill>
                  <a:schemeClr val="tx1"/>
                </a:solidFill>
                <a:latin typeface="Times New Roman" panose="02020603050405020304" pitchFamily="18" charset="0"/>
                <a:ea typeface="+mn-ea"/>
                <a:cs typeface="+mn-cs"/>
              </a:rPr>
              <a:t>quán</a:t>
            </a:r>
            <a:r>
              <a:rPr lang="en-US" sz="2400" kern="1200" dirty="0">
                <a:solidFill>
                  <a:schemeClr val="tx1"/>
                </a:solidFill>
                <a:latin typeface="Times New Roman" panose="02020603050405020304" pitchFamily="18" charset="0"/>
                <a:ea typeface="+mn-ea"/>
                <a:cs typeface="+mn-cs"/>
              </a:rPr>
              <a:t> </a:t>
            </a:r>
            <a:r>
              <a:rPr lang="en-US" sz="2400" kern="1200" dirty="0" err="1">
                <a:solidFill>
                  <a:schemeClr val="tx1"/>
                </a:solidFill>
                <a:latin typeface="Times New Roman" panose="02020603050405020304" pitchFamily="18" charset="0"/>
                <a:ea typeface="+mn-ea"/>
                <a:cs typeface="+mn-cs"/>
              </a:rPr>
              <a:t>về</a:t>
            </a:r>
            <a:r>
              <a:rPr lang="en-US" sz="2400" kern="1200" dirty="0">
                <a:solidFill>
                  <a:schemeClr val="tx1"/>
                </a:solidFill>
                <a:latin typeface="Times New Roman" panose="02020603050405020304" pitchFamily="18" charset="0"/>
                <a:ea typeface="+mn-ea"/>
                <a:cs typeface="+mn-cs"/>
              </a:rPr>
              <a:t> </a:t>
            </a:r>
            <a:r>
              <a:rPr lang="en-US" sz="2400" kern="1200" dirty="0" err="1">
                <a:solidFill>
                  <a:schemeClr val="tx1"/>
                </a:solidFill>
                <a:latin typeface="Times New Roman" panose="02020603050405020304" pitchFamily="18" charset="0"/>
                <a:ea typeface="+mn-ea"/>
                <a:cs typeface="+mn-cs"/>
              </a:rPr>
              <a:t>màu</a:t>
            </a:r>
            <a:r>
              <a:rPr lang="en-US" sz="2400" kern="1200" dirty="0">
                <a:solidFill>
                  <a:schemeClr val="tx1"/>
                </a:solidFill>
                <a:latin typeface="Times New Roman" panose="02020603050405020304" pitchFamily="18" charset="0"/>
                <a:ea typeface="+mn-ea"/>
                <a:cs typeface="+mn-cs"/>
              </a:rPr>
              <a:t> </a:t>
            </a:r>
            <a:r>
              <a:rPr lang="en-US" sz="2400" kern="1200" dirty="0" err="1">
                <a:solidFill>
                  <a:schemeClr val="tx1"/>
                </a:solidFill>
                <a:latin typeface="Times New Roman" panose="02020603050405020304" pitchFamily="18" charset="0"/>
                <a:ea typeface="+mn-ea"/>
                <a:cs typeface="+mn-cs"/>
              </a:rPr>
              <a:t>sắc</a:t>
            </a:r>
            <a:r>
              <a:rPr lang="en-US" sz="2400" kern="1200" dirty="0">
                <a:solidFill>
                  <a:schemeClr val="tx1"/>
                </a:solidFill>
                <a:latin typeface="Times New Roman" panose="02020603050405020304" pitchFamily="18" charset="0"/>
                <a:ea typeface="+mn-ea"/>
                <a:cs typeface="+mn-cs"/>
              </a:rPr>
              <a:t> ở </a:t>
            </a:r>
            <a:r>
              <a:rPr lang="en-US" sz="2400" kern="1200" dirty="0" err="1">
                <a:solidFill>
                  <a:schemeClr val="tx1"/>
                </a:solidFill>
                <a:latin typeface="Times New Roman" panose="02020603050405020304" pitchFamily="18" charset="0"/>
                <a:ea typeface="+mn-ea"/>
                <a:cs typeface="+mn-cs"/>
              </a:rPr>
              <a:t>tất</a:t>
            </a:r>
            <a:r>
              <a:rPr lang="en-US" sz="2400" kern="1200" dirty="0">
                <a:solidFill>
                  <a:schemeClr val="tx1"/>
                </a:solidFill>
                <a:latin typeface="Times New Roman" panose="02020603050405020304" pitchFamily="18" charset="0"/>
                <a:ea typeface="+mn-ea"/>
                <a:cs typeface="+mn-cs"/>
              </a:rPr>
              <a:t> </a:t>
            </a:r>
            <a:r>
              <a:rPr lang="en-US" sz="2400" kern="1200" dirty="0" err="1">
                <a:solidFill>
                  <a:schemeClr val="tx1"/>
                </a:solidFill>
                <a:latin typeface="Times New Roman" panose="02020603050405020304" pitchFamily="18" charset="0"/>
                <a:ea typeface="+mn-ea"/>
                <a:cs typeface="+mn-cs"/>
              </a:rPr>
              <a:t>cả</a:t>
            </a:r>
            <a:r>
              <a:rPr lang="en-US" sz="2400" kern="1200" dirty="0">
                <a:solidFill>
                  <a:schemeClr val="tx1"/>
                </a:solidFill>
                <a:latin typeface="Times New Roman" panose="02020603050405020304" pitchFamily="18" charset="0"/>
                <a:ea typeface="+mn-ea"/>
                <a:cs typeface="+mn-cs"/>
              </a:rPr>
              <a:t> </a:t>
            </a:r>
            <a:r>
              <a:rPr lang="en-US" sz="2400" kern="1200" dirty="0" err="1">
                <a:solidFill>
                  <a:schemeClr val="tx1"/>
                </a:solidFill>
                <a:latin typeface="Times New Roman" panose="02020603050405020304" pitchFamily="18" charset="0"/>
                <a:ea typeface="+mn-ea"/>
                <a:cs typeface="+mn-cs"/>
              </a:rPr>
              <a:t>các</a:t>
            </a:r>
            <a:r>
              <a:rPr lang="en-US" sz="2400" kern="1200" dirty="0">
                <a:solidFill>
                  <a:schemeClr val="tx1"/>
                </a:solidFill>
                <a:latin typeface="Times New Roman" panose="02020603050405020304" pitchFamily="18" charset="0"/>
                <a:ea typeface="+mn-ea"/>
                <a:cs typeface="+mn-cs"/>
              </a:rPr>
              <a:t> </a:t>
            </a:r>
            <a:r>
              <a:rPr lang="en-US" sz="2400" kern="1200" dirty="0" err="1">
                <a:solidFill>
                  <a:schemeClr val="tx1"/>
                </a:solidFill>
                <a:latin typeface="Times New Roman" panose="02020603050405020304" pitchFamily="18" charset="0"/>
                <a:ea typeface="+mn-ea"/>
                <a:cs typeface="+mn-cs"/>
              </a:rPr>
              <a:t>thiết</a:t>
            </a:r>
            <a:r>
              <a:rPr lang="en-US" sz="2400" kern="1200" dirty="0">
                <a:solidFill>
                  <a:schemeClr val="tx1"/>
                </a:solidFill>
                <a:latin typeface="Times New Roman" panose="02020603050405020304" pitchFamily="18" charset="0"/>
                <a:ea typeface="+mn-ea"/>
                <a:cs typeface="+mn-cs"/>
              </a:rPr>
              <a:t> </a:t>
            </a:r>
            <a:r>
              <a:rPr lang="en-US" sz="2400" kern="1200" dirty="0" err="1">
                <a:solidFill>
                  <a:schemeClr val="tx1"/>
                </a:solidFill>
                <a:latin typeface="Times New Roman" panose="02020603050405020304" pitchFamily="18" charset="0"/>
                <a:ea typeface="+mn-ea"/>
                <a:cs typeface="+mn-cs"/>
              </a:rPr>
              <a:t>bị</a:t>
            </a:r>
            <a:r>
              <a:rPr lang="en-US" sz="2400" kern="1200" dirty="0">
                <a:solidFill>
                  <a:schemeClr val="tx1"/>
                </a:solidFill>
                <a:latin typeface="Times New Roman" panose="02020603050405020304" pitchFamily="18" charset="0"/>
                <a:ea typeface="+mn-ea"/>
                <a:cs typeface="+mn-cs"/>
              </a:rPr>
              <a:t>.</a:t>
            </a:r>
          </a:p>
          <a:p>
            <a:pPr marL="181737" indent="-181737" algn="just" defTabSz="484632">
              <a:lnSpc>
                <a:spcPct val="150000"/>
              </a:lnSpc>
              <a:spcAft>
                <a:spcPts val="600"/>
              </a:spcAft>
              <a:buFont typeface="Times New Roman" panose="02020603050405020304" pitchFamily="18" charset="0"/>
              <a:buChar char="-"/>
              <a:tabLst>
                <a:tab pos="333185" algn="l"/>
              </a:tabLst>
            </a:pPr>
            <a:r>
              <a:rPr lang="en-US" sz="2400" kern="1200" dirty="0" err="1">
                <a:solidFill>
                  <a:schemeClr val="tx1"/>
                </a:solidFill>
                <a:latin typeface="Times New Roman" panose="02020603050405020304" pitchFamily="18" charset="0"/>
                <a:ea typeface="+mn-ea"/>
                <a:cs typeface="+mn-cs"/>
              </a:rPr>
              <a:t>Hệ</a:t>
            </a:r>
            <a:r>
              <a:rPr lang="en-US" sz="2400" kern="1200" dirty="0">
                <a:solidFill>
                  <a:schemeClr val="tx1"/>
                </a:solidFill>
                <a:latin typeface="Times New Roman" panose="02020603050405020304" pitchFamily="18" charset="0"/>
                <a:ea typeface="+mn-ea"/>
                <a:cs typeface="+mn-cs"/>
              </a:rPr>
              <a:t> </a:t>
            </a:r>
            <a:r>
              <a:rPr lang="en-US" sz="2400" kern="1200" dirty="0" err="1">
                <a:solidFill>
                  <a:schemeClr val="tx1"/>
                </a:solidFill>
                <a:latin typeface="Times New Roman" panose="02020603050405020304" pitchFamily="18" charset="0"/>
                <a:ea typeface="+mn-ea"/>
                <a:cs typeface="+mn-cs"/>
              </a:rPr>
              <a:t>thống</a:t>
            </a:r>
            <a:r>
              <a:rPr lang="en-US" sz="2400" kern="1200" dirty="0">
                <a:solidFill>
                  <a:schemeClr val="tx1"/>
                </a:solidFill>
                <a:latin typeface="Times New Roman" panose="02020603050405020304" pitchFamily="18" charset="0"/>
                <a:ea typeface="+mn-ea"/>
                <a:cs typeface="+mn-cs"/>
              </a:rPr>
              <a:t> </a:t>
            </a:r>
            <a:r>
              <a:rPr lang="en-US" sz="2400" kern="1200" dirty="0" err="1">
                <a:solidFill>
                  <a:schemeClr val="tx1"/>
                </a:solidFill>
                <a:latin typeface="Times New Roman" panose="02020603050405020304" pitchFamily="18" charset="0"/>
                <a:ea typeface="+mn-ea"/>
                <a:cs typeface="+mn-cs"/>
              </a:rPr>
              <a:t>hoạt</a:t>
            </a:r>
            <a:r>
              <a:rPr lang="en-US" sz="2400" kern="1200" dirty="0">
                <a:solidFill>
                  <a:schemeClr val="tx1"/>
                </a:solidFill>
                <a:latin typeface="Times New Roman" panose="02020603050405020304" pitchFamily="18" charset="0"/>
                <a:ea typeface="+mn-ea"/>
                <a:cs typeface="+mn-cs"/>
              </a:rPr>
              <a:t> </a:t>
            </a:r>
            <a:r>
              <a:rPr lang="en-US" sz="2400" kern="1200" dirty="0" err="1">
                <a:solidFill>
                  <a:schemeClr val="tx1"/>
                </a:solidFill>
                <a:latin typeface="Times New Roman" panose="02020603050405020304" pitchFamily="18" charset="0"/>
                <a:ea typeface="+mn-ea"/>
                <a:cs typeface="+mn-cs"/>
              </a:rPr>
              <a:t>động</a:t>
            </a:r>
            <a:r>
              <a:rPr lang="en-US" sz="2400" kern="1200" dirty="0">
                <a:solidFill>
                  <a:schemeClr val="tx1"/>
                </a:solidFill>
                <a:latin typeface="Times New Roman" panose="02020603050405020304" pitchFamily="18" charset="0"/>
                <a:ea typeface="+mn-ea"/>
                <a:cs typeface="+mn-cs"/>
              </a:rPr>
              <a:t> </a:t>
            </a:r>
            <a:r>
              <a:rPr lang="en-US" sz="2400" kern="1200" dirty="0" err="1">
                <a:solidFill>
                  <a:schemeClr val="tx1"/>
                </a:solidFill>
                <a:latin typeface="Times New Roman" panose="02020603050405020304" pitchFamily="18" charset="0"/>
                <a:ea typeface="+mn-ea"/>
                <a:cs typeface="+mn-cs"/>
              </a:rPr>
              <a:t>ổn</a:t>
            </a:r>
            <a:r>
              <a:rPr lang="en-US" sz="2400" kern="1200" dirty="0">
                <a:solidFill>
                  <a:schemeClr val="tx1"/>
                </a:solidFill>
                <a:latin typeface="Times New Roman" panose="02020603050405020304" pitchFamily="18" charset="0"/>
                <a:ea typeface="+mn-ea"/>
                <a:cs typeface="+mn-cs"/>
              </a:rPr>
              <a:t> </a:t>
            </a:r>
            <a:r>
              <a:rPr lang="en-US" sz="2400" kern="1200" dirty="0" err="1">
                <a:solidFill>
                  <a:schemeClr val="tx1"/>
                </a:solidFill>
                <a:latin typeface="Times New Roman" panose="02020603050405020304" pitchFamily="18" charset="0"/>
                <a:ea typeface="+mn-ea"/>
                <a:cs typeface="+mn-cs"/>
              </a:rPr>
              <a:t>định</a:t>
            </a:r>
            <a:r>
              <a:rPr lang="en-US" sz="2400" kern="1200" dirty="0">
                <a:solidFill>
                  <a:schemeClr val="tx1"/>
                </a:solidFill>
                <a:latin typeface="Times New Roman" panose="02020603050405020304" pitchFamily="18" charset="0"/>
                <a:ea typeface="+mn-ea"/>
                <a:cs typeface="+mn-cs"/>
              </a:rPr>
              <a:t> </a:t>
            </a:r>
            <a:r>
              <a:rPr lang="en-US" sz="2400" kern="1200" dirty="0" err="1">
                <a:solidFill>
                  <a:schemeClr val="tx1"/>
                </a:solidFill>
                <a:latin typeface="Times New Roman" panose="02020603050405020304" pitchFamily="18" charset="0"/>
                <a:ea typeface="+mn-ea"/>
                <a:cs typeface="+mn-cs"/>
              </a:rPr>
              <a:t>vào</a:t>
            </a:r>
            <a:r>
              <a:rPr lang="en-US" sz="2400" kern="1200" dirty="0">
                <a:solidFill>
                  <a:schemeClr val="tx1"/>
                </a:solidFill>
                <a:latin typeface="Times New Roman" panose="02020603050405020304" pitchFamily="18" charset="0"/>
                <a:ea typeface="+mn-ea"/>
                <a:cs typeface="+mn-cs"/>
              </a:rPr>
              <a:t> </a:t>
            </a:r>
            <a:r>
              <a:rPr lang="en-US" sz="2400" kern="1200" dirty="0" err="1">
                <a:solidFill>
                  <a:schemeClr val="tx1"/>
                </a:solidFill>
                <a:latin typeface="Times New Roman" panose="02020603050405020304" pitchFamily="18" charset="0"/>
                <a:ea typeface="+mn-ea"/>
                <a:cs typeface="+mn-cs"/>
              </a:rPr>
              <a:t>tối</a:t>
            </a:r>
            <a:r>
              <a:rPr lang="en-US" sz="2400" kern="1200" dirty="0">
                <a:solidFill>
                  <a:schemeClr val="tx1"/>
                </a:solidFill>
                <a:latin typeface="Times New Roman" panose="02020603050405020304" pitchFamily="18" charset="0"/>
                <a:ea typeface="+mn-ea"/>
                <a:cs typeface="+mn-cs"/>
              </a:rPr>
              <a:t> </a:t>
            </a:r>
            <a:r>
              <a:rPr lang="en-US" sz="2400" kern="1200" dirty="0" err="1">
                <a:solidFill>
                  <a:schemeClr val="tx1"/>
                </a:solidFill>
                <a:latin typeface="Times New Roman" panose="02020603050405020304" pitchFamily="18" charset="0"/>
                <a:ea typeface="+mn-ea"/>
                <a:cs typeface="+mn-cs"/>
              </a:rPr>
              <a:t>ưu</a:t>
            </a:r>
            <a:r>
              <a:rPr lang="en-US" sz="2400" kern="1200" dirty="0">
                <a:solidFill>
                  <a:schemeClr val="tx1"/>
                </a:solidFill>
                <a:latin typeface="Times New Roman" panose="02020603050405020304" pitchFamily="18" charset="0"/>
                <a:ea typeface="+mn-ea"/>
                <a:cs typeface="+mn-cs"/>
              </a:rPr>
              <a:t> chi </a:t>
            </a:r>
            <a:r>
              <a:rPr lang="en-US" sz="2400" kern="1200" dirty="0" err="1">
                <a:solidFill>
                  <a:schemeClr val="tx1"/>
                </a:solidFill>
                <a:latin typeface="Times New Roman" panose="02020603050405020304" pitchFamily="18" charset="0"/>
                <a:ea typeface="+mn-ea"/>
                <a:cs typeface="+mn-cs"/>
              </a:rPr>
              <a:t>phí</a:t>
            </a:r>
            <a:r>
              <a:rPr lang="en-US" sz="2400" kern="1200" dirty="0">
                <a:solidFill>
                  <a:schemeClr val="tx1"/>
                </a:solidFill>
                <a:latin typeface="Times New Roman" panose="02020603050405020304" pitchFamily="18" charset="0"/>
                <a:ea typeface="+mn-ea"/>
                <a:cs typeface="+mn-cs"/>
              </a:rPr>
              <a:t>. </a:t>
            </a:r>
          </a:p>
          <a:p>
            <a:pPr marL="181737" indent="-181737" algn="just" defTabSz="484632">
              <a:lnSpc>
                <a:spcPct val="150000"/>
              </a:lnSpc>
              <a:spcAft>
                <a:spcPts val="600"/>
              </a:spcAft>
              <a:buFont typeface="Times New Roman" panose="02020603050405020304" pitchFamily="18" charset="0"/>
              <a:buChar char="-"/>
              <a:tabLst>
                <a:tab pos="333185" algn="l"/>
              </a:tabLst>
            </a:pPr>
            <a:r>
              <a:rPr lang="en-US" sz="2400" kern="1200" dirty="0" err="1">
                <a:solidFill>
                  <a:schemeClr val="tx1"/>
                </a:solidFill>
                <a:latin typeface="Times New Roman" panose="02020603050405020304" pitchFamily="18" charset="0"/>
                <a:ea typeface="+mn-ea"/>
                <a:cs typeface="+mn-cs"/>
              </a:rPr>
              <a:t>Đảm</a:t>
            </a:r>
            <a:r>
              <a:rPr lang="en-US" sz="2400" kern="1200" dirty="0">
                <a:solidFill>
                  <a:schemeClr val="tx1"/>
                </a:solidFill>
                <a:latin typeface="Times New Roman" panose="02020603050405020304" pitchFamily="18" charset="0"/>
                <a:ea typeface="+mn-ea"/>
                <a:cs typeface="+mn-cs"/>
              </a:rPr>
              <a:t> </a:t>
            </a:r>
            <a:r>
              <a:rPr lang="en-US" sz="2400" kern="1200" dirty="0" err="1">
                <a:solidFill>
                  <a:schemeClr val="tx1"/>
                </a:solidFill>
                <a:latin typeface="Times New Roman" panose="02020603050405020304" pitchFamily="18" charset="0"/>
                <a:ea typeface="+mn-ea"/>
                <a:cs typeface="+mn-cs"/>
              </a:rPr>
              <a:t>bảo</a:t>
            </a:r>
            <a:r>
              <a:rPr lang="en-US" sz="2400" kern="1200" dirty="0">
                <a:solidFill>
                  <a:schemeClr val="tx1"/>
                </a:solidFill>
                <a:latin typeface="Times New Roman" panose="02020603050405020304" pitchFamily="18" charset="0"/>
                <a:ea typeface="+mn-ea"/>
                <a:cs typeface="+mn-cs"/>
              </a:rPr>
              <a:t> </a:t>
            </a:r>
            <a:r>
              <a:rPr lang="en-US" sz="2400" kern="1200" dirty="0" err="1">
                <a:solidFill>
                  <a:schemeClr val="tx1"/>
                </a:solidFill>
                <a:latin typeface="Times New Roman" panose="02020603050405020304" pitchFamily="18" charset="0"/>
                <a:ea typeface="+mn-ea"/>
                <a:cs typeface="+mn-cs"/>
              </a:rPr>
              <a:t>được</a:t>
            </a:r>
            <a:r>
              <a:rPr lang="en-US" sz="2400" kern="1200" dirty="0">
                <a:solidFill>
                  <a:schemeClr val="tx1"/>
                </a:solidFill>
                <a:latin typeface="Times New Roman" panose="02020603050405020304" pitchFamily="18" charset="0"/>
                <a:ea typeface="+mn-ea"/>
                <a:cs typeface="+mn-cs"/>
              </a:rPr>
              <a:t> </a:t>
            </a:r>
            <a:r>
              <a:rPr lang="en-US" sz="2400" kern="1200" dirty="0" err="1">
                <a:solidFill>
                  <a:schemeClr val="tx1"/>
                </a:solidFill>
                <a:latin typeface="Times New Roman" panose="02020603050405020304" pitchFamily="18" charset="0"/>
                <a:ea typeface="+mn-ea"/>
                <a:cs typeface="+mn-cs"/>
              </a:rPr>
              <a:t>khả</a:t>
            </a:r>
            <a:r>
              <a:rPr lang="en-US" sz="2400" kern="1200" dirty="0">
                <a:solidFill>
                  <a:schemeClr val="tx1"/>
                </a:solidFill>
                <a:latin typeface="Times New Roman" panose="02020603050405020304" pitchFamily="18" charset="0"/>
                <a:ea typeface="+mn-ea"/>
                <a:cs typeface="+mn-cs"/>
              </a:rPr>
              <a:t> </a:t>
            </a:r>
            <a:r>
              <a:rPr lang="en-US" sz="2400" kern="1200" dirty="0" err="1">
                <a:solidFill>
                  <a:schemeClr val="tx1"/>
                </a:solidFill>
                <a:latin typeface="Times New Roman" panose="02020603050405020304" pitchFamily="18" charset="0"/>
                <a:ea typeface="+mn-ea"/>
                <a:cs typeface="+mn-cs"/>
              </a:rPr>
              <a:t>năng</a:t>
            </a:r>
            <a:r>
              <a:rPr lang="en-US" sz="2400" kern="1200" dirty="0">
                <a:solidFill>
                  <a:schemeClr val="tx1"/>
                </a:solidFill>
                <a:latin typeface="Times New Roman" panose="02020603050405020304" pitchFamily="18" charset="0"/>
                <a:ea typeface="+mn-ea"/>
                <a:cs typeface="+mn-cs"/>
              </a:rPr>
              <a:t> </a:t>
            </a:r>
            <a:r>
              <a:rPr lang="en-US" sz="2400" kern="1200" dirty="0" err="1">
                <a:solidFill>
                  <a:schemeClr val="tx1"/>
                </a:solidFill>
                <a:latin typeface="Times New Roman" panose="02020603050405020304" pitchFamily="18" charset="0"/>
                <a:ea typeface="+mn-ea"/>
                <a:cs typeface="+mn-cs"/>
              </a:rPr>
              <a:t>mở</a:t>
            </a:r>
            <a:r>
              <a:rPr lang="en-US" sz="2400" kern="1200" dirty="0">
                <a:solidFill>
                  <a:schemeClr val="tx1"/>
                </a:solidFill>
                <a:latin typeface="Times New Roman" panose="02020603050405020304" pitchFamily="18" charset="0"/>
                <a:ea typeface="+mn-ea"/>
                <a:cs typeface="+mn-cs"/>
              </a:rPr>
              <a:t> </a:t>
            </a:r>
            <a:r>
              <a:rPr lang="en-US" sz="2400" kern="1200" dirty="0" err="1">
                <a:solidFill>
                  <a:schemeClr val="tx1"/>
                </a:solidFill>
                <a:latin typeface="Times New Roman" panose="02020603050405020304" pitchFamily="18" charset="0"/>
                <a:ea typeface="+mn-ea"/>
                <a:cs typeface="+mn-cs"/>
              </a:rPr>
              <a:t>rộng</a:t>
            </a:r>
            <a:r>
              <a:rPr lang="en-US" sz="2400" kern="1200" dirty="0">
                <a:solidFill>
                  <a:schemeClr val="tx1"/>
                </a:solidFill>
                <a:latin typeface="Times New Roman" panose="02020603050405020304" pitchFamily="18" charset="0"/>
                <a:ea typeface="+mn-ea"/>
                <a:cs typeface="+mn-cs"/>
              </a:rPr>
              <a:t> </a:t>
            </a:r>
            <a:r>
              <a:rPr lang="en-US" sz="2400" kern="1200" dirty="0" err="1">
                <a:solidFill>
                  <a:schemeClr val="tx1"/>
                </a:solidFill>
                <a:latin typeface="Times New Roman" panose="02020603050405020304" pitchFamily="18" charset="0"/>
                <a:ea typeface="+mn-ea"/>
                <a:cs typeface="+mn-cs"/>
              </a:rPr>
              <a:t>trong</a:t>
            </a:r>
            <a:r>
              <a:rPr lang="en-US" sz="2400" kern="1200" dirty="0">
                <a:solidFill>
                  <a:schemeClr val="tx1"/>
                </a:solidFill>
                <a:latin typeface="Times New Roman" panose="02020603050405020304" pitchFamily="18" charset="0"/>
                <a:ea typeface="+mn-ea"/>
                <a:cs typeface="+mn-cs"/>
              </a:rPr>
              <a:t> </a:t>
            </a:r>
            <a:r>
              <a:rPr lang="en-US" sz="2400" kern="1200" dirty="0" err="1">
                <a:solidFill>
                  <a:schemeClr val="tx1"/>
                </a:solidFill>
                <a:latin typeface="Times New Roman" panose="02020603050405020304" pitchFamily="18" charset="0"/>
                <a:ea typeface="+mn-ea"/>
                <a:cs typeface="+mn-cs"/>
              </a:rPr>
              <a:t>tương</a:t>
            </a:r>
            <a:r>
              <a:rPr lang="en-US" sz="2400" kern="1200" dirty="0">
                <a:solidFill>
                  <a:schemeClr val="tx1"/>
                </a:solidFill>
                <a:latin typeface="Times New Roman" panose="02020603050405020304" pitchFamily="18" charset="0"/>
                <a:ea typeface="+mn-ea"/>
                <a:cs typeface="+mn-cs"/>
              </a:rPr>
              <a:t> </a:t>
            </a:r>
            <a:r>
              <a:rPr lang="en-US" sz="2400" kern="1200" dirty="0" err="1">
                <a:solidFill>
                  <a:schemeClr val="tx1"/>
                </a:solidFill>
                <a:latin typeface="Times New Roman" panose="02020603050405020304" pitchFamily="18" charset="0"/>
                <a:ea typeface="+mn-ea"/>
                <a:cs typeface="+mn-cs"/>
              </a:rPr>
              <a:t>lai</a:t>
            </a:r>
            <a:r>
              <a:rPr lang="en-US" sz="2400" kern="1200" dirty="0">
                <a:solidFill>
                  <a:schemeClr val="tx1"/>
                </a:solidFill>
                <a:latin typeface="Times New Roman" panose="02020603050405020304" pitchFamily="18" charset="0"/>
                <a:ea typeface="+mn-ea"/>
                <a:cs typeface="+mn-cs"/>
              </a:rPr>
              <a:t>.</a:t>
            </a:r>
          </a:p>
          <a:p>
            <a:pPr marL="181737" indent="-181737" algn="just" defTabSz="484632">
              <a:lnSpc>
                <a:spcPct val="150000"/>
              </a:lnSpc>
              <a:spcAft>
                <a:spcPts val="600"/>
              </a:spcAft>
              <a:buFont typeface="Times New Roman" panose="02020603050405020304" pitchFamily="18" charset="0"/>
              <a:buChar char="-"/>
              <a:tabLst>
                <a:tab pos="333185" algn="l"/>
              </a:tabLst>
            </a:pPr>
            <a:r>
              <a:rPr lang="en-US" sz="2400" kern="1200" dirty="0" err="1">
                <a:solidFill>
                  <a:schemeClr val="tx1"/>
                </a:solidFill>
                <a:latin typeface="Times New Roman" panose="02020603050405020304" pitchFamily="18" charset="0"/>
                <a:ea typeface="+mn-ea"/>
                <a:cs typeface="+mn-cs"/>
              </a:rPr>
              <a:t>Hệ</a:t>
            </a:r>
            <a:r>
              <a:rPr lang="en-US" sz="2400" kern="1200" dirty="0">
                <a:solidFill>
                  <a:schemeClr val="tx1"/>
                </a:solidFill>
                <a:latin typeface="Times New Roman" panose="02020603050405020304" pitchFamily="18" charset="0"/>
                <a:ea typeface="+mn-ea"/>
                <a:cs typeface="+mn-cs"/>
              </a:rPr>
              <a:t> </a:t>
            </a:r>
            <a:r>
              <a:rPr lang="en-US" sz="2400" kern="1200" dirty="0" err="1">
                <a:solidFill>
                  <a:schemeClr val="tx1"/>
                </a:solidFill>
                <a:latin typeface="Times New Roman" panose="02020603050405020304" pitchFamily="18" charset="0"/>
                <a:ea typeface="+mn-ea"/>
                <a:cs typeface="+mn-cs"/>
              </a:rPr>
              <a:t>thống</a:t>
            </a:r>
            <a:r>
              <a:rPr lang="en-US" sz="2400" kern="1200" dirty="0">
                <a:solidFill>
                  <a:schemeClr val="tx1"/>
                </a:solidFill>
                <a:latin typeface="Times New Roman" panose="02020603050405020304" pitchFamily="18" charset="0"/>
                <a:ea typeface="+mn-ea"/>
                <a:cs typeface="+mn-cs"/>
              </a:rPr>
              <a:t> </a:t>
            </a:r>
            <a:r>
              <a:rPr lang="en-US" sz="2400" kern="1200" dirty="0" err="1">
                <a:solidFill>
                  <a:schemeClr val="tx1"/>
                </a:solidFill>
                <a:latin typeface="Times New Roman" panose="02020603050405020304" pitchFamily="18" charset="0"/>
                <a:ea typeface="+mn-ea"/>
                <a:cs typeface="+mn-cs"/>
              </a:rPr>
              <a:t>phải</a:t>
            </a:r>
            <a:r>
              <a:rPr lang="en-US" sz="2400" kern="1200" dirty="0">
                <a:solidFill>
                  <a:schemeClr val="tx1"/>
                </a:solidFill>
                <a:latin typeface="Times New Roman" panose="02020603050405020304" pitchFamily="18" charset="0"/>
                <a:ea typeface="+mn-ea"/>
                <a:cs typeface="+mn-cs"/>
              </a:rPr>
              <a:t> </a:t>
            </a:r>
            <a:r>
              <a:rPr lang="en-US" sz="2400" kern="1200" dirty="0" err="1">
                <a:solidFill>
                  <a:schemeClr val="tx1"/>
                </a:solidFill>
                <a:latin typeface="Times New Roman" panose="02020603050405020304" pitchFamily="18" charset="0"/>
                <a:ea typeface="+mn-ea"/>
                <a:cs typeface="+mn-cs"/>
              </a:rPr>
              <a:t>bảo</a:t>
            </a:r>
            <a:r>
              <a:rPr lang="en-US" sz="2400" kern="1200" dirty="0">
                <a:solidFill>
                  <a:schemeClr val="tx1"/>
                </a:solidFill>
                <a:latin typeface="Times New Roman" panose="02020603050405020304" pitchFamily="18" charset="0"/>
                <a:ea typeface="+mn-ea"/>
                <a:cs typeface="+mn-cs"/>
              </a:rPr>
              <a:t> </a:t>
            </a:r>
            <a:r>
              <a:rPr lang="en-US" sz="2400" kern="1200" dirty="0" err="1">
                <a:solidFill>
                  <a:schemeClr val="tx1"/>
                </a:solidFill>
                <a:latin typeface="Times New Roman" panose="02020603050405020304" pitchFamily="18" charset="0"/>
                <a:ea typeface="+mn-ea"/>
                <a:cs typeface="+mn-cs"/>
              </a:rPr>
              <a:t>mật</a:t>
            </a:r>
            <a:r>
              <a:rPr lang="en-US" sz="2400" kern="1200" dirty="0">
                <a:solidFill>
                  <a:schemeClr val="tx1"/>
                </a:solidFill>
                <a:latin typeface="Times New Roman" panose="02020603050405020304" pitchFamily="18" charset="0"/>
                <a:ea typeface="+mn-ea"/>
                <a:cs typeface="+mn-cs"/>
              </a:rPr>
              <a:t> an </a:t>
            </a:r>
            <a:r>
              <a:rPr lang="en-US" sz="2400" kern="1200" dirty="0" err="1">
                <a:solidFill>
                  <a:schemeClr val="tx1"/>
                </a:solidFill>
                <a:latin typeface="Times New Roman" panose="02020603050405020304" pitchFamily="18" charset="0"/>
                <a:ea typeface="+mn-ea"/>
                <a:cs typeface="+mn-cs"/>
              </a:rPr>
              <a:t>toàn</a:t>
            </a:r>
            <a:r>
              <a:rPr lang="en-US" sz="2400" kern="1200" dirty="0">
                <a:solidFill>
                  <a:schemeClr val="tx1"/>
                </a:solidFill>
                <a:latin typeface="Times New Roman" panose="02020603050405020304" pitchFamily="18" charset="0"/>
                <a:ea typeface="+mn-ea"/>
                <a:cs typeface="+mn-cs"/>
              </a:rPr>
              <a:t> </a:t>
            </a:r>
            <a:r>
              <a:rPr lang="en-US" sz="2400" kern="1200" dirty="0" err="1">
                <a:solidFill>
                  <a:schemeClr val="tx1"/>
                </a:solidFill>
                <a:latin typeface="Times New Roman" panose="02020603050405020304" pitchFamily="18" charset="0"/>
                <a:ea typeface="+mn-ea"/>
                <a:cs typeface="+mn-cs"/>
              </a:rPr>
              <a:t>dữ</a:t>
            </a:r>
            <a:r>
              <a:rPr lang="en-US" sz="2400" kern="1200" dirty="0">
                <a:solidFill>
                  <a:schemeClr val="tx1"/>
                </a:solidFill>
                <a:latin typeface="Times New Roman" panose="02020603050405020304" pitchFamily="18" charset="0"/>
                <a:ea typeface="+mn-ea"/>
                <a:cs typeface="+mn-cs"/>
              </a:rPr>
              <a:t> </a:t>
            </a:r>
            <a:r>
              <a:rPr lang="en-US" sz="2400" kern="1200" dirty="0" err="1">
                <a:solidFill>
                  <a:schemeClr val="tx1"/>
                </a:solidFill>
                <a:latin typeface="Times New Roman" panose="02020603050405020304" pitchFamily="18" charset="0"/>
                <a:ea typeface="+mn-ea"/>
                <a:cs typeface="+mn-cs"/>
              </a:rPr>
              <a:t>liệu</a:t>
            </a:r>
            <a:r>
              <a:rPr lang="en-US" sz="2400" kern="1200" dirty="0">
                <a:solidFill>
                  <a:schemeClr val="tx1"/>
                </a:solidFill>
                <a:latin typeface="Times New Roman" panose="02020603050405020304" pitchFamily="18" charset="0"/>
                <a:ea typeface="+mn-ea"/>
                <a:cs typeface="+mn-cs"/>
              </a:rPr>
              <a:t> </a:t>
            </a:r>
            <a:r>
              <a:rPr lang="en-US" sz="2400" kern="1200" dirty="0" err="1">
                <a:solidFill>
                  <a:schemeClr val="tx1"/>
                </a:solidFill>
                <a:latin typeface="Times New Roman" panose="02020603050405020304" pitchFamily="18" charset="0"/>
                <a:ea typeface="+mn-ea"/>
                <a:cs typeface="+mn-cs"/>
              </a:rPr>
              <a:t>và</a:t>
            </a:r>
            <a:r>
              <a:rPr lang="en-US" sz="2400" kern="1200" dirty="0">
                <a:solidFill>
                  <a:schemeClr val="tx1"/>
                </a:solidFill>
                <a:latin typeface="Times New Roman" panose="02020603050405020304" pitchFamily="18" charset="0"/>
                <a:ea typeface="+mn-ea"/>
                <a:cs typeface="+mn-cs"/>
              </a:rPr>
              <a:t> </a:t>
            </a:r>
            <a:r>
              <a:rPr lang="en-US" sz="2400" kern="1200" dirty="0" err="1">
                <a:solidFill>
                  <a:schemeClr val="tx1"/>
                </a:solidFill>
                <a:latin typeface="Times New Roman" panose="02020603050405020304" pitchFamily="18" charset="0"/>
                <a:ea typeface="+mn-ea"/>
                <a:cs typeface="+mn-cs"/>
              </a:rPr>
              <a:t>thông</a:t>
            </a:r>
            <a:r>
              <a:rPr lang="en-US" sz="2400" kern="1200" dirty="0">
                <a:solidFill>
                  <a:schemeClr val="tx1"/>
                </a:solidFill>
                <a:latin typeface="Times New Roman" panose="02020603050405020304" pitchFamily="18" charset="0"/>
                <a:ea typeface="+mn-ea"/>
                <a:cs typeface="+mn-cs"/>
              </a:rPr>
              <a:t> tin </a:t>
            </a:r>
            <a:r>
              <a:rPr lang="en-US" sz="2400" kern="1200" dirty="0" err="1">
                <a:solidFill>
                  <a:schemeClr val="tx1"/>
                </a:solidFill>
                <a:latin typeface="Times New Roman" panose="02020603050405020304" pitchFamily="18" charset="0"/>
                <a:ea typeface="+mn-ea"/>
                <a:cs typeface="+mn-cs"/>
              </a:rPr>
              <a:t>người</a:t>
            </a:r>
            <a:r>
              <a:rPr lang="en-US" sz="2400" kern="1200" dirty="0">
                <a:solidFill>
                  <a:schemeClr val="tx1"/>
                </a:solidFill>
                <a:latin typeface="Times New Roman" panose="02020603050405020304" pitchFamily="18" charset="0"/>
                <a:ea typeface="+mn-ea"/>
                <a:cs typeface="+mn-cs"/>
              </a:rPr>
              <a:t> </a:t>
            </a:r>
            <a:r>
              <a:rPr lang="en-US" sz="2400" kern="1200" dirty="0" err="1">
                <a:solidFill>
                  <a:schemeClr val="tx1"/>
                </a:solidFill>
                <a:latin typeface="Times New Roman" panose="02020603050405020304" pitchFamily="18" charset="0"/>
                <a:ea typeface="+mn-ea"/>
                <a:cs typeface="+mn-cs"/>
              </a:rPr>
              <a:t>dùng</a:t>
            </a:r>
            <a:r>
              <a:rPr lang="en-US" sz="2400" kern="1200" dirty="0">
                <a:solidFill>
                  <a:schemeClr val="tx1"/>
                </a:solidFill>
                <a:latin typeface="Times New Roman" panose="02020603050405020304" pitchFamily="18" charset="0"/>
                <a:ea typeface="+mn-ea"/>
                <a:cs typeface="+mn-cs"/>
              </a:rPr>
              <a:t>.</a:t>
            </a:r>
          </a:p>
          <a:p>
            <a:pPr marL="0" indent="0">
              <a:spcAft>
                <a:spcPts val="600"/>
              </a:spcAft>
              <a:buNone/>
            </a:pPr>
            <a:endParaRPr lang="en-US" sz="2400" dirty="0"/>
          </a:p>
        </p:txBody>
      </p:sp>
      <p:sp>
        <p:nvSpPr>
          <p:cNvPr id="6" name="Title 1">
            <a:extLst>
              <a:ext uri="{FF2B5EF4-FFF2-40B4-BE49-F238E27FC236}">
                <a16:creationId xmlns:a16="http://schemas.microsoft.com/office/drawing/2014/main" id="{A0A7D116-5B0D-A4C0-2254-E96DB8559721}"/>
              </a:ext>
            </a:extLst>
          </p:cNvPr>
          <p:cNvSpPr txBox="1">
            <a:spLocks/>
          </p:cNvSpPr>
          <p:nvPr/>
        </p:nvSpPr>
        <p:spPr>
          <a:xfrm>
            <a:off x="838200" y="730250"/>
            <a:ext cx="10515600" cy="9302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a:lstStyle>
          <a:p>
            <a:r>
              <a:rPr lang="en-US" b="1">
                <a:ea typeface="Calibri" panose="020F0502020204030204" pitchFamily="34" charset="0"/>
              </a:rPr>
              <a:t>3. Đối tượng người dùng</a:t>
            </a:r>
            <a:endParaRPr lang="en-US"/>
          </a:p>
        </p:txBody>
      </p:sp>
      <p:sp>
        <p:nvSpPr>
          <p:cNvPr id="10" name="Content Placeholder 2">
            <a:extLst>
              <a:ext uri="{FF2B5EF4-FFF2-40B4-BE49-F238E27FC236}">
                <a16:creationId xmlns:a16="http://schemas.microsoft.com/office/drawing/2014/main" id="{719F86B1-4E9A-7E44-A884-158F4DBC8F6C}"/>
              </a:ext>
            </a:extLst>
          </p:cNvPr>
          <p:cNvSpPr>
            <a:spLocks/>
          </p:cNvSpPr>
          <p:nvPr/>
        </p:nvSpPr>
        <p:spPr>
          <a:xfrm>
            <a:off x="731520" y="4358958"/>
            <a:ext cx="10962640" cy="930275"/>
          </a:xfrm>
          <a:prstGeom prst="rect">
            <a:avLst/>
          </a:prstGeom>
        </p:spPr>
        <p:txBody>
          <a:bodyPr>
            <a:noAutofit/>
          </a:bodyPr>
          <a:lstStyle/>
          <a:p>
            <a:pPr marL="285750" indent="-285750">
              <a:spcAft>
                <a:spcPts val="600"/>
              </a:spcAft>
              <a:buFont typeface="Times New Roman" panose="02020603050405020304" pitchFamily="18" charset="0"/>
              <a:buChar char="-"/>
            </a:pPr>
            <a:r>
              <a:rPr lang="en-US" sz="2400" dirty="0" err="1">
                <a:latin typeface="Times New Roman" panose="02020603050405020304" pitchFamily="18" charset="0"/>
                <a:cs typeface="Times New Roman" panose="02020603050405020304" pitchFamily="18" charset="0"/>
              </a:rPr>
              <a:t>Quản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cửa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endParaRPr lang="en-US" sz="2400" dirty="0">
              <a:latin typeface="Times New Roman" panose="02020603050405020304" pitchFamily="18" charset="0"/>
              <a:cs typeface="Times New Roman" panose="02020603050405020304" pitchFamily="18" charset="0"/>
            </a:endParaRPr>
          </a:p>
          <a:p>
            <a:pPr marL="285750" indent="-285750">
              <a:spcAft>
                <a:spcPts val="600"/>
              </a:spcAft>
              <a:buFont typeface="Times New Roman" panose="02020603050405020304" pitchFamily="18" charset="0"/>
              <a:buChar char="-"/>
            </a:pPr>
            <a:r>
              <a:rPr lang="en-US" sz="2400" dirty="0" err="1">
                <a:latin typeface="Times New Roman" panose="02020603050405020304" pitchFamily="18" charset="0"/>
                <a:cs typeface="Times New Roman" panose="02020603050405020304" pitchFamily="18" charset="0"/>
              </a:rPr>
              <a:t>Nhân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viên</a:t>
            </a:r>
            <a:r>
              <a:rPr lang="en-US" sz="2400" dirty="0">
                <a:latin typeface="Times New Roman" panose="02020603050405020304" pitchFamily="18" charset="0"/>
                <a:cs typeface="Times New Roman" panose="02020603050405020304" pitchFamily="18" charset="0"/>
              </a:rPr>
              <a:t>(Bán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25680794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xit" presetSubtype="0" fill="hold" grpId="1" nodeType="withEffect">
                                  <p:stCondLst>
                                    <p:cond delay="0"/>
                                  </p:stCondLst>
                                  <p:childTnLst>
                                    <p:animEffect transition="out" filter="fad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 grpId="1"/>
      <p:bldP spid="6"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3B319884-B520-F79C-AA0E-25B11232A68A}"/>
              </a:ext>
            </a:extLst>
          </p:cNvPr>
          <p:cNvSpPr txBox="1"/>
          <p:nvPr/>
        </p:nvSpPr>
        <p:spPr>
          <a:xfrm>
            <a:off x="390019" y="764865"/>
            <a:ext cx="11411961" cy="118872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700" b="1" kern="1200">
                <a:solidFill>
                  <a:schemeClr val="tx1">
                    <a:lumMod val="85000"/>
                    <a:lumOff val="15000"/>
                  </a:schemeClr>
                </a:solidFill>
                <a:latin typeface="Times New Roman" panose="02020603050405020304" pitchFamily="18" charset="0"/>
                <a:ea typeface="+mj-ea"/>
                <a:cs typeface="Times New Roman" panose="02020603050405020304" pitchFamily="18" charset="0"/>
              </a:rPr>
              <a:t>Công cụ xây dựng phần mềm, công nghệ được sử dụng:</a:t>
            </a:r>
          </a:p>
        </p:txBody>
      </p:sp>
      <p:graphicFrame>
        <p:nvGraphicFramePr>
          <p:cNvPr id="16" name="Content Placeholder 4">
            <a:extLst>
              <a:ext uri="{FF2B5EF4-FFF2-40B4-BE49-F238E27FC236}">
                <a16:creationId xmlns:a16="http://schemas.microsoft.com/office/drawing/2014/main" id="{12E07DDA-2396-EF7E-50E3-1D7462B5C241}"/>
              </a:ext>
            </a:extLst>
          </p:cNvPr>
          <p:cNvGraphicFramePr>
            <a:graphicFrameLocks noGrp="1"/>
          </p:cNvGraphicFramePr>
          <p:nvPr>
            <p:ph idx="1"/>
            <p:extLst>
              <p:ext uri="{D42A27DB-BD31-4B8C-83A1-F6EECF244321}">
                <p14:modId xmlns:p14="http://schemas.microsoft.com/office/powerpoint/2010/main" val="699259418"/>
              </p:ext>
            </p:extLst>
          </p:nvPr>
        </p:nvGraphicFramePr>
        <p:xfrm>
          <a:off x="721360" y="2005045"/>
          <a:ext cx="10952480" cy="33200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Freeform: Shape 13">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879143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48216DD-8F7B-E148-83F5-91BE7BE2B1BD}"/>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sharpenSoften amount="-50000"/>
                    </a14:imgEffect>
                    <a14:imgEffect>
                      <a14:colorTemperature colorTemp="4700"/>
                    </a14:imgEffect>
                    <a14:imgEffect>
                      <a14:saturation sat="33000"/>
                    </a14:imgEffect>
                    <a14:imgEffect>
                      <a14:brightnessContrast bright="20000"/>
                    </a14:imgEffect>
                  </a14:imgLayer>
                </a14:imgProps>
              </a:ext>
            </a:extLst>
          </a:blip>
          <a:srcRect t="18681" r="1" b="25632"/>
          <a:stretch/>
        </p:blipFill>
        <p:spPr>
          <a:xfrm>
            <a:off x="0" y="10"/>
            <a:ext cx="12191980" cy="6857990"/>
          </a:xfrm>
          <a:prstGeom prst="rect">
            <a:avLst/>
          </a:prstGeom>
        </p:spPr>
      </p:pic>
      <p:sp>
        <p:nvSpPr>
          <p:cNvPr id="2" name="Title 1">
            <a:extLst>
              <a:ext uri="{FF2B5EF4-FFF2-40B4-BE49-F238E27FC236}">
                <a16:creationId xmlns:a16="http://schemas.microsoft.com/office/drawing/2014/main" id="{EB10839C-C88D-798B-572C-2D2A17B3E3D8}"/>
              </a:ext>
            </a:extLst>
          </p:cNvPr>
          <p:cNvSpPr>
            <a:spLocks noGrp="1"/>
          </p:cNvSpPr>
          <p:nvPr>
            <p:ph type="title"/>
          </p:nvPr>
        </p:nvSpPr>
        <p:spPr>
          <a:xfrm>
            <a:off x="597505" y="765429"/>
            <a:ext cx="10515600" cy="963101"/>
          </a:xfrm>
        </p:spPr>
        <p:txBody>
          <a:bodyPr vert="horz" lIns="91440" tIns="45720" rIns="91440" bIns="45720" rtlCol="0" anchor="ctr">
            <a:normAutofit/>
          </a:bodyPr>
          <a:lstStyle/>
          <a:p>
            <a:r>
              <a:rPr lang="en-US" b="1" i="1">
                <a:solidFill>
                  <a:srgbClr val="FFFFFF"/>
                </a:solidFill>
              </a:rPr>
              <a:t>Nghiệp vụ: </a:t>
            </a:r>
          </a:p>
        </p:txBody>
      </p:sp>
      <p:sp>
        <p:nvSpPr>
          <p:cNvPr id="5" name="Content Placeholder 2">
            <a:extLst>
              <a:ext uri="{FF2B5EF4-FFF2-40B4-BE49-F238E27FC236}">
                <a16:creationId xmlns:a16="http://schemas.microsoft.com/office/drawing/2014/main" id="{56653C0E-21AC-A6DB-AC58-C5BF5F963B38}"/>
              </a:ext>
            </a:extLst>
          </p:cNvPr>
          <p:cNvSpPr txBox="1">
            <a:spLocks/>
          </p:cNvSpPr>
          <p:nvPr/>
        </p:nvSpPr>
        <p:spPr>
          <a:xfrm>
            <a:off x="597505" y="1917456"/>
            <a:ext cx="11114597"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just">
              <a:spcBef>
                <a:spcPts val="200"/>
              </a:spcBef>
            </a:pPr>
            <a:r>
              <a:rPr lang="en-US" sz="2400" dirty="0" err="1">
                <a:solidFill>
                  <a:srgbClr val="FFFFFF"/>
                </a:solidFill>
              </a:rPr>
              <a:t>Nhân</a:t>
            </a:r>
            <a:r>
              <a:rPr lang="en-US" sz="2400" dirty="0">
                <a:solidFill>
                  <a:srgbClr val="FFFFFF"/>
                </a:solidFill>
              </a:rPr>
              <a:t> </a:t>
            </a:r>
            <a:r>
              <a:rPr lang="en-US" sz="2400" dirty="0" err="1">
                <a:solidFill>
                  <a:srgbClr val="FFFFFF"/>
                </a:solidFill>
              </a:rPr>
              <a:t>viên</a:t>
            </a:r>
            <a:r>
              <a:rPr lang="en-US" sz="2400" dirty="0">
                <a:solidFill>
                  <a:srgbClr val="FFFFFF"/>
                </a:solidFill>
              </a:rPr>
              <a:t> </a:t>
            </a:r>
            <a:r>
              <a:rPr lang="en-US" sz="2400" dirty="0" err="1">
                <a:solidFill>
                  <a:srgbClr val="FFFFFF"/>
                </a:solidFill>
              </a:rPr>
              <a:t>nhập</a:t>
            </a:r>
            <a:r>
              <a:rPr lang="en-US" sz="2400" dirty="0">
                <a:solidFill>
                  <a:srgbClr val="FFFFFF"/>
                </a:solidFill>
              </a:rPr>
              <a:t> </a:t>
            </a:r>
            <a:r>
              <a:rPr lang="en-US" sz="2400" dirty="0" err="1">
                <a:solidFill>
                  <a:srgbClr val="FFFFFF"/>
                </a:solidFill>
              </a:rPr>
              <a:t>hàng</a:t>
            </a:r>
            <a:r>
              <a:rPr lang="en-US" sz="2400" dirty="0">
                <a:solidFill>
                  <a:srgbClr val="FFFFFF"/>
                </a:solidFill>
              </a:rPr>
              <a:t> </a:t>
            </a:r>
            <a:r>
              <a:rPr lang="en-US" sz="2400" dirty="0" err="1">
                <a:solidFill>
                  <a:srgbClr val="FFFFFF"/>
                </a:solidFill>
              </a:rPr>
              <a:t>sẽ</a:t>
            </a:r>
            <a:r>
              <a:rPr lang="en-US" sz="2400" dirty="0">
                <a:solidFill>
                  <a:srgbClr val="FFFFFF"/>
                </a:solidFill>
              </a:rPr>
              <a:t> </a:t>
            </a:r>
            <a:r>
              <a:rPr lang="en-US" sz="2400" dirty="0" err="1">
                <a:solidFill>
                  <a:srgbClr val="FFFFFF"/>
                </a:solidFill>
              </a:rPr>
              <a:t>nhận</a:t>
            </a:r>
            <a:r>
              <a:rPr lang="en-US" sz="2400" dirty="0">
                <a:solidFill>
                  <a:srgbClr val="FFFFFF"/>
                </a:solidFill>
              </a:rPr>
              <a:t> </a:t>
            </a:r>
            <a:r>
              <a:rPr lang="en-US" sz="2400" dirty="0" err="1">
                <a:solidFill>
                  <a:srgbClr val="FFFFFF"/>
                </a:solidFill>
              </a:rPr>
              <a:t>yêu</a:t>
            </a:r>
            <a:r>
              <a:rPr lang="en-US" sz="2400" dirty="0">
                <a:solidFill>
                  <a:srgbClr val="FFFFFF"/>
                </a:solidFill>
              </a:rPr>
              <a:t> </a:t>
            </a:r>
            <a:r>
              <a:rPr lang="en-US" sz="2400" dirty="0" err="1">
                <a:solidFill>
                  <a:srgbClr val="FFFFFF"/>
                </a:solidFill>
              </a:rPr>
              <a:t>cầu</a:t>
            </a:r>
            <a:r>
              <a:rPr lang="en-US" sz="2400" dirty="0">
                <a:solidFill>
                  <a:srgbClr val="FFFFFF"/>
                </a:solidFill>
              </a:rPr>
              <a:t> </a:t>
            </a:r>
            <a:r>
              <a:rPr lang="en-US" sz="2400" dirty="0" err="1">
                <a:solidFill>
                  <a:srgbClr val="FFFFFF"/>
                </a:solidFill>
              </a:rPr>
              <a:t>nhập</a:t>
            </a:r>
            <a:r>
              <a:rPr lang="en-US" sz="2400" dirty="0">
                <a:solidFill>
                  <a:srgbClr val="FFFFFF"/>
                </a:solidFill>
              </a:rPr>
              <a:t> </a:t>
            </a:r>
            <a:r>
              <a:rPr lang="en-US" sz="2400" dirty="0" err="1">
                <a:solidFill>
                  <a:srgbClr val="FFFFFF"/>
                </a:solidFill>
              </a:rPr>
              <a:t>hàng</a:t>
            </a:r>
            <a:r>
              <a:rPr lang="en-US" sz="2400" dirty="0">
                <a:solidFill>
                  <a:srgbClr val="FFFFFF"/>
                </a:solidFill>
              </a:rPr>
              <a:t> </a:t>
            </a:r>
            <a:r>
              <a:rPr lang="en-US" sz="2400" dirty="0" err="1">
                <a:solidFill>
                  <a:srgbClr val="FFFFFF"/>
                </a:solidFill>
              </a:rPr>
              <a:t>từ</a:t>
            </a:r>
            <a:r>
              <a:rPr lang="en-US" sz="2400" dirty="0">
                <a:solidFill>
                  <a:srgbClr val="FFFFFF"/>
                </a:solidFill>
              </a:rPr>
              <a:t> </a:t>
            </a:r>
            <a:r>
              <a:rPr lang="en-US" sz="2400" dirty="0" err="1">
                <a:solidFill>
                  <a:srgbClr val="FFFFFF"/>
                </a:solidFill>
              </a:rPr>
              <a:t>nhân</a:t>
            </a:r>
            <a:r>
              <a:rPr lang="en-US" sz="2400" dirty="0">
                <a:solidFill>
                  <a:srgbClr val="FFFFFF"/>
                </a:solidFill>
              </a:rPr>
              <a:t> </a:t>
            </a:r>
            <a:r>
              <a:rPr lang="en-US" sz="2400" dirty="0" err="1">
                <a:solidFill>
                  <a:srgbClr val="FFFFFF"/>
                </a:solidFill>
              </a:rPr>
              <a:t>viên</a:t>
            </a:r>
            <a:r>
              <a:rPr lang="en-US" sz="2400" dirty="0">
                <a:solidFill>
                  <a:srgbClr val="FFFFFF"/>
                </a:solidFill>
              </a:rPr>
              <a:t> </a:t>
            </a:r>
            <a:r>
              <a:rPr lang="en-US" sz="2400" dirty="0" err="1">
                <a:solidFill>
                  <a:srgbClr val="FFFFFF"/>
                </a:solidFill>
              </a:rPr>
              <a:t>bán</a:t>
            </a:r>
            <a:r>
              <a:rPr lang="en-US" sz="2400" dirty="0">
                <a:solidFill>
                  <a:srgbClr val="FFFFFF"/>
                </a:solidFill>
              </a:rPr>
              <a:t> </a:t>
            </a:r>
            <a:r>
              <a:rPr lang="en-US" sz="2400" dirty="0" err="1">
                <a:solidFill>
                  <a:srgbClr val="FFFFFF"/>
                </a:solidFill>
              </a:rPr>
              <a:t>hàng</a:t>
            </a:r>
            <a:r>
              <a:rPr lang="en-US" sz="2400" dirty="0">
                <a:solidFill>
                  <a:srgbClr val="FFFFFF"/>
                </a:solidFill>
              </a:rPr>
              <a:t> </a:t>
            </a:r>
            <a:r>
              <a:rPr lang="en-US" sz="2400" dirty="0" err="1">
                <a:solidFill>
                  <a:srgbClr val="FFFFFF"/>
                </a:solidFill>
              </a:rPr>
              <a:t>khi</a:t>
            </a:r>
            <a:r>
              <a:rPr lang="en-US" sz="2400" dirty="0">
                <a:solidFill>
                  <a:srgbClr val="FFFFFF"/>
                </a:solidFill>
              </a:rPr>
              <a:t> </a:t>
            </a:r>
            <a:r>
              <a:rPr lang="en-US" sz="2400" dirty="0" err="1">
                <a:solidFill>
                  <a:srgbClr val="FFFFFF"/>
                </a:solidFill>
              </a:rPr>
              <a:t>có</a:t>
            </a:r>
            <a:r>
              <a:rPr lang="en-US" sz="2400" dirty="0">
                <a:solidFill>
                  <a:srgbClr val="FFFFFF"/>
                </a:solidFill>
              </a:rPr>
              <a:t> </a:t>
            </a:r>
            <a:r>
              <a:rPr lang="en-US" sz="2400" dirty="0" err="1">
                <a:solidFill>
                  <a:srgbClr val="FFFFFF"/>
                </a:solidFill>
              </a:rPr>
              <a:t>sản</a:t>
            </a:r>
            <a:r>
              <a:rPr lang="en-US" sz="2400" dirty="0">
                <a:solidFill>
                  <a:srgbClr val="FFFFFF"/>
                </a:solidFill>
              </a:rPr>
              <a:t> </a:t>
            </a:r>
            <a:r>
              <a:rPr lang="en-US" sz="2400" dirty="0" err="1">
                <a:solidFill>
                  <a:srgbClr val="FFFFFF"/>
                </a:solidFill>
              </a:rPr>
              <a:t>phẩm</a:t>
            </a:r>
            <a:r>
              <a:rPr lang="en-US" sz="2400" dirty="0">
                <a:solidFill>
                  <a:srgbClr val="FFFFFF"/>
                </a:solidFill>
              </a:rPr>
              <a:t> </a:t>
            </a:r>
            <a:r>
              <a:rPr lang="en-US" sz="2400" dirty="0" err="1">
                <a:solidFill>
                  <a:srgbClr val="FFFFFF"/>
                </a:solidFill>
              </a:rPr>
              <a:t>nào</a:t>
            </a:r>
            <a:r>
              <a:rPr lang="en-US" sz="2400" dirty="0">
                <a:solidFill>
                  <a:srgbClr val="FFFFFF"/>
                </a:solidFill>
              </a:rPr>
              <a:t> </a:t>
            </a:r>
            <a:r>
              <a:rPr lang="en-US" sz="2400" dirty="0" err="1">
                <a:solidFill>
                  <a:srgbClr val="FFFFFF"/>
                </a:solidFill>
              </a:rPr>
              <a:t>đó</a:t>
            </a:r>
            <a:r>
              <a:rPr lang="en-US" sz="2400" dirty="0">
                <a:solidFill>
                  <a:srgbClr val="FFFFFF"/>
                </a:solidFill>
              </a:rPr>
              <a:t> </a:t>
            </a:r>
            <a:r>
              <a:rPr lang="en-US" sz="2400" dirty="0" err="1">
                <a:solidFill>
                  <a:srgbClr val="FFFFFF"/>
                </a:solidFill>
              </a:rPr>
              <a:t>gần</a:t>
            </a:r>
            <a:r>
              <a:rPr lang="en-US" sz="2400" dirty="0">
                <a:solidFill>
                  <a:srgbClr val="FFFFFF"/>
                </a:solidFill>
              </a:rPr>
              <a:t> </a:t>
            </a:r>
            <a:r>
              <a:rPr lang="en-US" sz="2400" dirty="0" err="1">
                <a:solidFill>
                  <a:srgbClr val="FFFFFF"/>
                </a:solidFill>
              </a:rPr>
              <a:t>hết</a:t>
            </a:r>
            <a:r>
              <a:rPr lang="en-US" sz="2400" dirty="0">
                <a:solidFill>
                  <a:srgbClr val="FFFFFF"/>
                </a:solidFill>
              </a:rPr>
              <a:t> </a:t>
            </a:r>
            <a:r>
              <a:rPr lang="en-US" sz="2400" dirty="0" err="1">
                <a:solidFill>
                  <a:srgbClr val="FFFFFF"/>
                </a:solidFill>
              </a:rPr>
              <a:t>hàng</a:t>
            </a:r>
            <a:r>
              <a:rPr lang="en-US" sz="2400" dirty="0">
                <a:solidFill>
                  <a:srgbClr val="FFFFFF"/>
                </a:solidFill>
              </a:rPr>
              <a:t>. </a:t>
            </a:r>
            <a:r>
              <a:rPr lang="en-US" sz="2400" dirty="0" err="1">
                <a:solidFill>
                  <a:srgbClr val="FFFFFF"/>
                </a:solidFill>
              </a:rPr>
              <a:t>Nhân</a:t>
            </a:r>
            <a:r>
              <a:rPr lang="en-US" sz="2400" dirty="0">
                <a:solidFill>
                  <a:srgbClr val="FFFFFF"/>
                </a:solidFill>
              </a:rPr>
              <a:t> </a:t>
            </a:r>
            <a:r>
              <a:rPr lang="en-US" sz="2400" dirty="0" err="1">
                <a:solidFill>
                  <a:srgbClr val="FFFFFF"/>
                </a:solidFill>
              </a:rPr>
              <a:t>viên</a:t>
            </a:r>
            <a:r>
              <a:rPr lang="en-US" sz="2400" dirty="0">
                <a:solidFill>
                  <a:srgbClr val="FFFFFF"/>
                </a:solidFill>
              </a:rPr>
              <a:t> </a:t>
            </a:r>
            <a:r>
              <a:rPr lang="en-US" sz="2400" dirty="0" err="1">
                <a:solidFill>
                  <a:srgbClr val="FFFFFF"/>
                </a:solidFill>
              </a:rPr>
              <a:t>nhập</a:t>
            </a:r>
            <a:r>
              <a:rPr lang="en-US" sz="2400" dirty="0">
                <a:solidFill>
                  <a:srgbClr val="FFFFFF"/>
                </a:solidFill>
              </a:rPr>
              <a:t> </a:t>
            </a:r>
            <a:r>
              <a:rPr lang="en-US" sz="2400" dirty="0" err="1">
                <a:solidFill>
                  <a:srgbClr val="FFFFFF"/>
                </a:solidFill>
              </a:rPr>
              <a:t>hàng</a:t>
            </a:r>
            <a:r>
              <a:rPr lang="en-US" sz="2400" dirty="0">
                <a:solidFill>
                  <a:srgbClr val="FFFFFF"/>
                </a:solidFill>
              </a:rPr>
              <a:t> </a:t>
            </a:r>
            <a:r>
              <a:rPr lang="en-US" sz="2400" dirty="0" err="1">
                <a:solidFill>
                  <a:srgbClr val="FFFFFF"/>
                </a:solidFill>
              </a:rPr>
              <a:t>sẽ</a:t>
            </a:r>
            <a:r>
              <a:rPr lang="en-US" sz="2400" dirty="0">
                <a:solidFill>
                  <a:srgbClr val="FFFFFF"/>
                </a:solidFill>
              </a:rPr>
              <a:t> </a:t>
            </a:r>
            <a:r>
              <a:rPr lang="en-US" sz="2400" dirty="0" err="1">
                <a:solidFill>
                  <a:srgbClr val="FFFFFF"/>
                </a:solidFill>
              </a:rPr>
              <a:t>lập</a:t>
            </a:r>
            <a:r>
              <a:rPr lang="en-US" sz="2400" dirty="0">
                <a:solidFill>
                  <a:srgbClr val="FFFFFF"/>
                </a:solidFill>
              </a:rPr>
              <a:t> </a:t>
            </a:r>
            <a:r>
              <a:rPr lang="en-US" sz="2400" dirty="0" err="1">
                <a:solidFill>
                  <a:srgbClr val="FFFFFF"/>
                </a:solidFill>
              </a:rPr>
              <a:t>phiếu</a:t>
            </a:r>
            <a:r>
              <a:rPr lang="en-US" sz="2400" dirty="0">
                <a:solidFill>
                  <a:srgbClr val="FFFFFF"/>
                </a:solidFill>
              </a:rPr>
              <a:t> </a:t>
            </a:r>
            <a:r>
              <a:rPr lang="en-US" sz="2400" dirty="0" err="1">
                <a:solidFill>
                  <a:srgbClr val="FFFFFF"/>
                </a:solidFill>
              </a:rPr>
              <a:t>nhập</a:t>
            </a:r>
            <a:r>
              <a:rPr lang="en-US" sz="2400" dirty="0">
                <a:solidFill>
                  <a:srgbClr val="FFFFFF"/>
                </a:solidFill>
              </a:rPr>
              <a:t> </a:t>
            </a:r>
            <a:r>
              <a:rPr lang="en-US" sz="2400" dirty="0" err="1">
                <a:solidFill>
                  <a:srgbClr val="FFFFFF"/>
                </a:solidFill>
              </a:rPr>
              <a:t>để</a:t>
            </a:r>
            <a:r>
              <a:rPr lang="en-US" sz="2400" dirty="0">
                <a:solidFill>
                  <a:srgbClr val="FFFFFF"/>
                </a:solidFill>
              </a:rPr>
              <a:t> </a:t>
            </a:r>
            <a:r>
              <a:rPr lang="en-US" sz="2400" dirty="0" err="1">
                <a:solidFill>
                  <a:srgbClr val="FFFFFF"/>
                </a:solidFill>
              </a:rPr>
              <a:t>gửi</a:t>
            </a:r>
            <a:r>
              <a:rPr lang="en-US" sz="2400" dirty="0">
                <a:solidFill>
                  <a:srgbClr val="FFFFFF"/>
                </a:solidFill>
              </a:rPr>
              <a:t> </a:t>
            </a:r>
            <a:r>
              <a:rPr lang="en-US" sz="2400" dirty="0" err="1">
                <a:solidFill>
                  <a:srgbClr val="FFFFFF"/>
                </a:solidFill>
              </a:rPr>
              <a:t>đến</a:t>
            </a:r>
            <a:r>
              <a:rPr lang="en-US" sz="2400" dirty="0">
                <a:solidFill>
                  <a:srgbClr val="FFFFFF"/>
                </a:solidFill>
              </a:rPr>
              <a:t> </a:t>
            </a:r>
            <a:r>
              <a:rPr lang="en-US" sz="2400" dirty="0" err="1">
                <a:solidFill>
                  <a:srgbClr val="FFFFFF"/>
                </a:solidFill>
              </a:rPr>
              <a:t>nhà</a:t>
            </a:r>
            <a:r>
              <a:rPr lang="en-US" sz="2400" dirty="0">
                <a:solidFill>
                  <a:srgbClr val="FFFFFF"/>
                </a:solidFill>
              </a:rPr>
              <a:t> </a:t>
            </a:r>
            <a:r>
              <a:rPr lang="en-US" sz="2400" dirty="0" err="1">
                <a:solidFill>
                  <a:srgbClr val="FFFFFF"/>
                </a:solidFill>
              </a:rPr>
              <a:t>cung</a:t>
            </a:r>
            <a:r>
              <a:rPr lang="en-US" sz="2400" dirty="0">
                <a:solidFill>
                  <a:srgbClr val="FFFFFF"/>
                </a:solidFill>
              </a:rPr>
              <a:t> </a:t>
            </a:r>
            <a:r>
              <a:rPr lang="en-US" sz="2400" dirty="0" err="1">
                <a:solidFill>
                  <a:srgbClr val="FFFFFF"/>
                </a:solidFill>
              </a:rPr>
              <a:t>cấp</a:t>
            </a:r>
            <a:r>
              <a:rPr lang="en-US" sz="2400" dirty="0">
                <a:solidFill>
                  <a:srgbClr val="FFFFFF"/>
                </a:solidFill>
              </a:rPr>
              <a:t>, </a:t>
            </a:r>
            <a:r>
              <a:rPr lang="en-US" sz="2400" dirty="0" err="1">
                <a:solidFill>
                  <a:srgbClr val="FFFFFF"/>
                </a:solidFill>
              </a:rPr>
              <a:t>cung</a:t>
            </a:r>
            <a:r>
              <a:rPr lang="en-US" sz="2400" dirty="0">
                <a:solidFill>
                  <a:srgbClr val="FFFFFF"/>
                </a:solidFill>
              </a:rPr>
              <a:t> </a:t>
            </a:r>
            <a:r>
              <a:rPr lang="en-US" sz="2400" dirty="0" err="1">
                <a:solidFill>
                  <a:srgbClr val="FFFFFF"/>
                </a:solidFill>
              </a:rPr>
              <a:t>cấp</a:t>
            </a:r>
            <a:r>
              <a:rPr lang="en-US" sz="2400" dirty="0">
                <a:solidFill>
                  <a:srgbClr val="FFFFFF"/>
                </a:solidFill>
              </a:rPr>
              <a:t> </a:t>
            </a:r>
            <a:r>
              <a:rPr lang="en-US" sz="2400" dirty="0" err="1">
                <a:solidFill>
                  <a:srgbClr val="FFFFFF"/>
                </a:solidFill>
              </a:rPr>
              <a:t>sản</a:t>
            </a:r>
            <a:r>
              <a:rPr lang="en-US" sz="2400" dirty="0">
                <a:solidFill>
                  <a:srgbClr val="FFFFFF"/>
                </a:solidFill>
              </a:rPr>
              <a:t> </a:t>
            </a:r>
            <a:r>
              <a:rPr lang="en-US" sz="2400" dirty="0" err="1">
                <a:solidFill>
                  <a:srgbClr val="FFFFFF"/>
                </a:solidFill>
              </a:rPr>
              <a:t>phẩm</a:t>
            </a:r>
            <a:r>
              <a:rPr lang="en-US" sz="2400" dirty="0">
                <a:solidFill>
                  <a:srgbClr val="FFFFFF"/>
                </a:solidFill>
              </a:rPr>
              <a:t> </a:t>
            </a:r>
            <a:r>
              <a:rPr lang="en-US" sz="2400" dirty="0" err="1">
                <a:solidFill>
                  <a:srgbClr val="FFFFFF"/>
                </a:solidFill>
              </a:rPr>
              <a:t>nhập</a:t>
            </a:r>
            <a:r>
              <a:rPr lang="en-US" sz="2400" dirty="0">
                <a:solidFill>
                  <a:srgbClr val="FFFFFF"/>
                </a:solidFill>
              </a:rPr>
              <a:t> </a:t>
            </a:r>
            <a:r>
              <a:rPr lang="en-US" sz="2400" dirty="0" err="1">
                <a:solidFill>
                  <a:srgbClr val="FFFFFF"/>
                </a:solidFill>
              </a:rPr>
              <a:t>về</a:t>
            </a:r>
            <a:r>
              <a:rPr lang="en-US" sz="2400" dirty="0">
                <a:solidFill>
                  <a:srgbClr val="FFFFFF"/>
                </a:solidFill>
              </a:rPr>
              <a:t> </a:t>
            </a:r>
            <a:r>
              <a:rPr lang="en-US" sz="2400" dirty="0" err="1">
                <a:solidFill>
                  <a:srgbClr val="FFFFFF"/>
                </a:solidFill>
              </a:rPr>
              <a:t>cửa</a:t>
            </a:r>
            <a:r>
              <a:rPr lang="en-US" sz="2400" dirty="0">
                <a:solidFill>
                  <a:srgbClr val="FFFFFF"/>
                </a:solidFill>
              </a:rPr>
              <a:t> </a:t>
            </a:r>
            <a:r>
              <a:rPr lang="en-US" sz="2400" dirty="0" err="1">
                <a:solidFill>
                  <a:srgbClr val="FFFFFF"/>
                </a:solidFill>
              </a:rPr>
              <a:t>hàng</a:t>
            </a:r>
            <a:r>
              <a:rPr lang="en-US" sz="2400" dirty="0">
                <a:solidFill>
                  <a:srgbClr val="FFFFFF"/>
                </a:solidFill>
              </a:rPr>
              <a:t>.</a:t>
            </a:r>
          </a:p>
          <a:p>
            <a:pPr marL="0" algn="just">
              <a:tabLst>
                <a:tab pos="628650" algn="l"/>
              </a:tabLst>
            </a:pPr>
            <a:r>
              <a:rPr lang="en-US" sz="2400" dirty="0" err="1">
                <a:solidFill>
                  <a:srgbClr val="FFFFFF"/>
                </a:solidFill>
              </a:rPr>
              <a:t>Nhân</a:t>
            </a:r>
            <a:r>
              <a:rPr lang="en-US" sz="2400" dirty="0">
                <a:solidFill>
                  <a:srgbClr val="FFFFFF"/>
                </a:solidFill>
              </a:rPr>
              <a:t> </a:t>
            </a:r>
            <a:r>
              <a:rPr lang="en-US" sz="2400" dirty="0" err="1">
                <a:solidFill>
                  <a:srgbClr val="FFFFFF"/>
                </a:solidFill>
              </a:rPr>
              <a:t>viên</a:t>
            </a:r>
            <a:r>
              <a:rPr lang="en-US" sz="2400" dirty="0">
                <a:solidFill>
                  <a:srgbClr val="FFFFFF"/>
                </a:solidFill>
              </a:rPr>
              <a:t> </a:t>
            </a:r>
            <a:r>
              <a:rPr lang="en-US" sz="2400" dirty="0" err="1">
                <a:solidFill>
                  <a:srgbClr val="FFFFFF"/>
                </a:solidFill>
              </a:rPr>
              <a:t>nhập</a:t>
            </a:r>
            <a:r>
              <a:rPr lang="en-US" sz="2400" dirty="0">
                <a:solidFill>
                  <a:srgbClr val="FFFFFF"/>
                </a:solidFill>
              </a:rPr>
              <a:t> </a:t>
            </a:r>
            <a:r>
              <a:rPr lang="en-US" sz="2400" dirty="0" err="1">
                <a:solidFill>
                  <a:srgbClr val="FFFFFF"/>
                </a:solidFill>
              </a:rPr>
              <a:t>hàng</a:t>
            </a:r>
            <a:r>
              <a:rPr lang="en-US" sz="2400" dirty="0">
                <a:solidFill>
                  <a:srgbClr val="FFFFFF"/>
                </a:solidFill>
              </a:rPr>
              <a:t> </a:t>
            </a:r>
            <a:r>
              <a:rPr lang="en-US" sz="2400" dirty="0" err="1">
                <a:solidFill>
                  <a:srgbClr val="FFFFFF"/>
                </a:solidFill>
              </a:rPr>
              <a:t>khi</a:t>
            </a:r>
            <a:r>
              <a:rPr lang="en-US" sz="2400" dirty="0">
                <a:solidFill>
                  <a:srgbClr val="FFFFFF"/>
                </a:solidFill>
              </a:rPr>
              <a:t> </a:t>
            </a:r>
            <a:r>
              <a:rPr lang="en-US" sz="2400" dirty="0" err="1">
                <a:solidFill>
                  <a:srgbClr val="FFFFFF"/>
                </a:solidFill>
              </a:rPr>
              <a:t>lập</a:t>
            </a:r>
            <a:r>
              <a:rPr lang="en-US" sz="2400" dirty="0">
                <a:solidFill>
                  <a:srgbClr val="FFFFFF"/>
                </a:solidFill>
              </a:rPr>
              <a:t> </a:t>
            </a:r>
            <a:r>
              <a:rPr lang="en-US" sz="2400" dirty="0" err="1">
                <a:solidFill>
                  <a:srgbClr val="FFFFFF"/>
                </a:solidFill>
              </a:rPr>
              <a:t>phiếu</a:t>
            </a:r>
            <a:r>
              <a:rPr lang="en-US" sz="2400" dirty="0">
                <a:solidFill>
                  <a:srgbClr val="FFFFFF"/>
                </a:solidFill>
              </a:rPr>
              <a:t> </a:t>
            </a:r>
            <a:r>
              <a:rPr lang="en-US" sz="2400" dirty="0" err="1">
                <a:solidFill>
                  <a:srgbClr val="FFFFFF"/>
                </a:solidFill>
              </a:rPr>
              <a:t>nhập</a:t>
            </a:r>
            <a:r>
              <a:rPr lang="en-US" sz="2400" dirty="0">
                <a:solidFill>
                  <a:srgbClr val="FFFFFF"/>
                </a:solidFill>
              </a:rPr>
              <a:t> </a:t>
            </a:r>
            <a:r>
              <a:rPr lang="en-US" sz="2400" dirty="0" err="1">
                <a:solidFill>
                  <a:srgbClr val="FFFFFF"/>
                </a:solidFill>
              </a:rPr>
              <a:t>sẽ</a:t>
            </a:r>
            <a:r>
              <a:rPr lang="en-US" sz="2400" dirty="0">
                <a:solidFill>
                  <a:srgbClr val="FFFFFF"/>
                </a:solidFill>
              </a:rPr>
              <a:t> </a:t>
            </a:r>
            <a:r>
              <a:rPr lang="en-US" sz="2400" dirty="0" err="1">
                <a:solidFill>
                  <a:srgbClr val="FFFFFF"/>
                </a:solidFill>
              </a:rPr>
              <a:t>điền</a:t>
            </a:r>
            <a:r>
              <a:rPr lang="en-US" sz="2400" dirty="0">
                <a:solidFill>
                  <a:srgbClr val="FFFFFF"/>
                </a:solidFill>
              </a:rPr>
              <a:t> </a:t>
            </a:r>
            <a:r>
              <a:rPr lang="en-US" sz="2400" dirty="0" err="1">
                <a:solidFill>
                  <a:srgbClr val="FFFFFF"/>
                </a:solidFill>
              </a:rPr>
              <a:t>đầy</a:t>
            </a:r>
            <a:r>
              <a:rPr lang="en-US" sz="2400" dirty="0">
                <a:solidFill>
                  <a:srgbClr val="FFFFFF"/>
                </a:solidFill>
              </a:rPr>
              <a:t> </a:t>
            </a:r>
            <a:r>
              <a:rPr lang="en-US" sz="2400" dirty="0" err="1">
                <a:solidFill>
                  <a:srgbClr val="FFFFFF"/>
                </a:solidFill>
              </a:rPr>
              <a:t>đủ</a:t>
            </a:r>
            <a:r>
              <a:rPr lang="en-US" sz="2400" dirty="0">
                <a:solidFill>
                  <a:srgbClr val="FFFFFF"/>
                </a:solidFill>
              </a:rPr>
              <a:t> </a:t>
            </a:r>
            <a:r>
              <a:rPr lang="en-US" sz="2400" dirty="0" err="1">
                <a:solidFill>
                  <a:srgbClr val="FFFFFF"/>
                </a:solidFill>
              </a:rPr>
              <a:t>các</a:t>
            </a:r>
            <a:r>
              <a:rPr lang="en-US" sz="2400" dirty="0">
                <a:solidFill>
                  <a:srgbClr val="FFFFFF"/>
                </a:solidFill>
              </a:rPr>
              <a:t> </a:t>
            </a:r>
            <a:r>
              <a:rPr lang="en-US" sz="2400" dirty="0" err="1">
                <a:solidFill>
                  <a:srgbClr val="FFFFFF"/>
                </a:solidFill>
              </a:rPr>
              <a:t>thông</a:t>
            </a:r>
            <a:r>
              <a:rPr lang="en-US" sz="2400" dirty="0">
                <a:solidFill>
                  <a:srgbClr val="FFFFFF"/>
                </a:solidFill>
              </a:rPr>
              <a:t> tin </a:t>
            </a:r>
            <a:r>
              <a:rPr lang="en-US" sz="2400" dirty="0" err="1">
                <a:solidFill>
                  <a:srgbClr val="FFFFFF"/>
                </a:solidFill>
              </a:rPr>
              <a:t>trong</a:t>
            </a:r>
            <a:r>
              <a:rPr lang="en-US" sz="2400" dirty="0">
                <a:solidFill>
                  <a:srgbClr val="FFFFFF"/>
                </a:solidFill>
              </a:rPr>
              <a:t> </a:t>
            </a:r>
            <a:r>
              <a:rPr lang="en-US" sz="2400" dirty="0" err="1">
                <a:solidFill>
                  <a:srgbClr val="FFFFFF"/>
                </a:solidFill>
              </a:rPr>
              <a:t>phiếu</a:t>
            </a:r>
            <a:r>
              <a:rPr lang="en-US" sz="2400" dirty="0">
                <a:solidFill>
                  <a:srgbClr val="FFFFFF"/>
                </a:solidFill>
              </a:rPr>
              <a:t> </a:t>
            </a:r>
            <a:r>
              <a:rPr lang="en-US" sz="2400" dirty="0" err="1">
                <a:solidFill>
                  <a:srgbClr val="FFFFFF"/>
                </a:solidFill>
              </a:rPr>
              <a:t>nhập</a:t>
            </a:r>
            <a:r>
              <a:rPr lang="en-US" sz="2400" dirty="0">
                <a:solidFill>
                  <a:srgbClr val="FFFFFF"/>
                </a:solidFill>
              </a:rPr>
              <a:t> </a:t>
            </a:r>
            <a:r>
              <a:rPr lang="en-US" sz="2400" dirty="0" err="1">
                <a:solidFill>
                  <a:srgbClr val="FFFFFF"/>
                </a:solidFill>
              </a:rPr>
              <a:t>như</a:t>
            </a:r>
            <a:r>
              <a:rPr lang="en-US" sz="2400" dirty="0">
                <a:solidFill>
                  <a:srgbClr val="FFFFFF"/>
                </a:solidFill>
              </a:rPr>
              <a:t> </a:t>
            </a:r>
            <a:r>
              <a:rPr lang="en-US" sz="2400" dirty="0" err="1">
                <a:solidFill>
                  <a:srgbClr val="FFFFFF"/>
                </a:solidFill>
              </a:rPr>
              <a:t>tên</a:t>
            </a:r>
            <a:r>
              <a:rPr lang="en-US" sz="2400" dirty="0">
                <a:solidFill>
                  <a:srgbClr val="FFFFFF"/>
                </a:solidFill>
              </a:rPr>
              <a:t> </a:t>
            </a:r>
            <a:r>
              <a:rPr lang="en-US" sz="2400" dirty="0" err="1">
                <a:solidFill>
                  <a:srgbClr val="FFFFFF"/>
                </a:solidFill>
              </a:rPr>
              <a:t>nhà</a:t>
            </a:r>
            <a:r>
              <a:rPr lang="en-US" sz="2400" dirty="0">
                <a:solidFill>
                  <a:srgbClr val="FFFFFF"/>
                </a:solidFill>
              </a:rPr>
              <a:t> </a:t>
            </a:r>
            <a:r>
              <a:rPr lang="en-US" sz="2400" dirty="0" err="1">
                <a:solidFill>
                  <a:srgbClr val="FFFFFF"/>
                </a:solidFill>
              </a:rPr>
              <a:t>cung</a:t>
            </a:r>
            <a:r>
              <a:rPr lang="en-US" sz="2400" dirty="0">
                <a:solidFill>
                  <a:srgbClr val="FFFFFF"/>
                </a:solidFill>
              </a:rPr>
              <a:t> </a:t>
            </a:r>
            <a:r>
              <a:rPr lang="en-US" sz="2400" dirty="0" err="1">
                <a:solidFill>
                  <a:srgbClr val="FFFFFF"/>
                </a:solidFill>
              </a:rPr>
              <a:t>cấp</a:t>
            </a:r>
            <a:r>
              <a:rPr lang="en-US" sz="2400" dirty="0">
                <a:solidFill>
                  <a:srgbClr val="FFFFFF"/>
                </a:solidFill>
              </a:rPr>
              <a:t>, </a:t>
            </a:r>
            <a:r>
              <a:rPr lang="en-US" sz="2400" dirty="0" err="1">
                <a:solidFill>
                  <a:srgbClr val="FFFFFF"/>
                </a:solidFill>
              </a:rPr>
              <a:t>ngày</a:t>
            </a:r>
            <a:r>
              <a:rPr lang="en-US" sz="2400" dirty="0">
                <a:solidFill>
                  <a:srgbClr val="FFFFFF"/>
                </a:solidFill>
              </a:rPr>
              <a:t> </a:t>
            </a:r>
            <a:r>
              <a:rPr lang="en-US" sz="2400" dirty="0" err="1">
                <a:solidFill>
                  <a:srgbClr val="FFFFFF"/>
                </a:solidFill>
              </a:rPr>
              <a:t>lập</a:t>
            </a:r>
            <a:r>
              <a:rPr lang="en-US" sz="2400" dirty="0">
                <a:solidFill>
                  <a:srgbClr val="FFFFFF"/>
                </a:solidFill>
              </a:rPr>
              <a:t> </a:t>
            </a:r>
            <a:r>
              <a:rPr lang="en-US" sz="2400" dirty="0" err="1">
                <a:solidFill>
                  <a:srgbClr val="FFFFFF"/>
                </a:solidFill>
              </a:rPr>
              <a:t>phiếu</a:t>
            </a:r>
            <a:r>
              <a:rPr lang="en-US" sz="2400" dirty="0">
                <a:solidFill>
                  <a:srgbClr val="FFFFFF"/>
                </a:solidFill>
              </a:rPr>
              <a:t> </a:t>
            </a:r>
            <a:r>
              <a:rPr lang="en-US" sz="2400" dirty="0" err="1">
                <a:solidFill>
                  <a:srgbClr val="FFFFFF"/>
                </a:solidFill>
              </a:rPr>
              <a:t>nhập</a:t>
            </a:r>
            <a:r>
              <a:rPr lang="en-US" sz="2400" dirty="0">
                <a:solidFill>
                  <a:srgbClr val="FFFFFF"/>
                </a:solidFill>
              </a:rPr>
              <a:t>, </a:t>
            </a:r>
            <a:r>
              <a:rPr lang="en-US" sz="2400" dirty="0" err="1">
                <a:solidFill>
                  <a:srgbClr val="FFFFFF"/>
                </a:solidFill>
              </a:rPr>
              <a:t>tên</a:t>
            </a:r>
            <a:r>
              <a:rPr lang="en-US" sz="2400" dirty="0">
                <a:solidFill>
                  <a:srgbClr val="FFFFFF"/>
                </a:solidFill>
              </a:rPr>
              <a:t> </a:t>
            </a:r>
            <a:r>
              <a:rPr lang="en-US" sz="2400" dirty="0" err="1">
                <a:solidFill>
                  <a:srgbClr val="FFFFFF"/>
                </a:solidFill>
              </a:rPr>
              <a:t>nhân</a:t>
            </a:r>
            <a:r>
              <a:rPr lang="en-US" sz="2400" dirty="0">
                <a:solidFill>
                  <a:srgbClr val="FFFFFF"/>
                </a:solidFill>
              </a:rPr>
              <a:t> </a:t>
            </a:r>
            <a:r>
              <a:rPr lang="en-US" sz="2400" dirty="0" err="1">
                <a:solidFill>
                  <a:srgbClr val="FFFFFF"/>
                </a:solidFill>
              </a:rPr>
              <a:t>viên</a:t>
            </a:r>
            <a:r>
              <a:rPr lang="en-US" sz="2400" dirty="0">
                <a:solidFill>
                  <a:srgbClr val="FFFFFF"/>
                </a:solidFill>
              </a:rPr>
              <a:t> </a:t>
            </a:r>
            <a:r>
              <a:rPr lang="en-US" sz="2400" dirty="0" err="1">
                <a:solidFill>
                  <a:srgbClr val="FFFFFF"/>
                </a:solidFill>
              </a:rPr>
              <a:t>lập</a:t>
            </a:r>
            <a:r>
              <a:rPr lang="en-US" sz="2400" dirty="0">
                <a:solidFill>
                  <a:srgbClr val="FFFFFF"/>
                </a:solidFill>
              </a:rPr>
              <a:t> </a:t>
            </a:r>
            <a:r>
              <a:rPr lang="en-US" sz="2400" dirty="0" err="1">
                <a:solidFill>
                  <a:srgbClr val="FFFFFF"/>
                </a:solidFill>
              </a:rPr>
              <a:t>phiếu</a:t>
            </a:r>
            <a:r>
              <a:rPr lang="en-US" sz="2400" dirty="0">
                <a:solidFill>
                  <a:srgbClr val="FFFFFF"/>
                </a:solidFill>
              </a:rPr>
              <a:t> </a:t>
            </a:r>
            <a:r>
              <a:rPr lang="en-US" sz="2400" dirty="0" err="1">
                <a:solidFill>
                  <a:srgbClr val="FFFFFF"/>
                </a:solidFill>
              </a:rPr>
              <a:t>và</a:t>
            </a:r>
            <a:r>
              <a:rPr lang="en-US" sz="2400" dirty="0">
                <a:solidFill>
                  <a:srgbClr val="FFFFFF"/>
                </a:solidFill>
              </a:rPr>
              <a:t> </a:t>
            </a:r>
            <a:r>
              <a:rPr lang="en-US" sz="2400" dirty="0" err="1">
                <a:solidFill>
                  <a:srgbClr val="FFFFFF"/>
                </a:solidFill>
              </a:rPr>
              <a:t>chọn</a:t>
            </a:r>
            <a:r>
              <a:rPr lang="en-US" sz="2400" dirty="0">
                <a:solidFill>
                  <a:srgbClr val="FFFFFF"/>
                </a:solidFill>
              </a:rPr>
              <a:t> </a:t>
            </a:r>
            <a:r>
              <a:rPr lang="en-US" sz="2400" dirty="0" err="1">
                <a:solidFill>
                  <a:srgbClr val="FFFFFF"/>
                </a:solidFill>
              </a:rPr>
              <a:t>các</a:t>
            </a:r>
            <a:r>
              <a:rPr lang="en-US" sz="2400" dirty="0">
                <a:solidFill>
                  <a:srgbClr val="FFFFFF"/>
                </a:solidFill>
              </a:rPr>
              <a:t> </a:t>
            </a:r>
            <a:r>
              <a:rPr lang="en-US" sz="2400" dirty="0" err="1">
                <a:solidFill>
                  <a:srgbClr val="FFFFFF"/>
                </a:solidFill>
              </a:rPr>
              <a:t>sản</a:t>
            </a:r>
            <a:r>
              <a:rPr lang="en-US" sz="2400" dirty="0">
                <a:solidFill>
                  <a:srgbClr val="FFFFFF"/>
                </a:solidFill>
              </a:rPr>
              <a:t> </a:t>
            </a:r>
            <a:r>
              <a:rPr lang="en-US" sz="2400" dirty="0" err="1">
                <a:solidFill>
                  <a:srgbClr val="FFFFFF"/>
                </a:solidFill>
              </a:rPr>
              <a:t>phẩm</a:t>
            </a:r>
            <a:r>
              <a:rPr lang="en-US" sz="2400" dirty="0">
                <a:solidFill>
                  <a:srgbClr val="FFFFFF"/>
                </a:solidFill>
              </a:rPr>
              <a:t> </a:t>
            </a:r>
            <a:r>
              <a:rPr lang="en-US" sz="2400" dirty="0" err="1">
                <a:solidFill>
                  <a:srgbClr val="FFFFFF"/>
                </a:solidFill>
              </a:rPr>
              <a:t>cần</a:t>
            </a:r>
            <a:r>
              <a:rPr lang="en-US" sz="2400" dirty="0">
                <a:solidFill>
                  <a:srgbClr val="FFFFFF"/>
                </a:solidFill>
              </a:rPr>
              <a:t> </a:t>
            </a:r>
            <a:r>
              <a:rPr lang="en-US" sz="2400" dirty="0" err="1">
                <a:solidFill>
                  <a:srgbClr val="FFFFFF"/>
                </a:solidFill>
              </a:rPr>
              <a:t>nhập</a:t>
            </a:r>
            <a:r>
              <a:rPr lang="en-US" sz="2400" dirty="0">
                <a:solidFill>
                  <a:srgbClr val="FFFFFF"/>
                </a:solidFill>
              </a:rPr>
              <a:t>, </a:t>
            </a:r>
            <a:r>
              <a:rPr lang="en-US" sz="2400" dirty="0" err="1">
                <a:solidFill>
                  <a:srgbClr val="FFFFFF"/>
                </a:solidFill>
              </a:rPr>
              <a:t>số</a:t>
            </a:r>
            <a:r>
              <a:rPr lang="en-US" sz="2400" dirty="0">
                <a:solidFill>
                  <a:srgbClr val="FFFFFF"/>
                </a:solidFill>
              </a:rPr>
              <a:t> </a:t>
            </a:r>
            <a:r>
              <a:rPr lang="en-US" sz="2400" dirty="0" err="1">
                <a:solidFill>
                  <a:srgbClr val="FFFFFF"/>
                </a:solidFill>
              </a:rPr>
              <a:t>lượng</a:t>
            </a:r>
            <a:r>
              <a:rPr lang="en-US" sz="2400" dirty="0">
                <a:solidFill>
                  <a:srgbClr val="FFFFFF"/>
                </a:solidFill>
              </a:rPr>
              <a:t> </a:t>
            </a:r>
            <a:r>
              <a:rPr lang="en-US" sz="2400" dirty="0" err="1">
                <a:solidFill>
                  <a:srgbClr val="FFFFFF"/>
                </a:solidFill>
              </a:rPr>
              <a:t>sản</a:t>
            </a:r>
            <a:r>
              <a:rPr lang="en-US" sz="2400" dirty="0">
                <a:solidFill>
                  <a:srgbClr val="FFFFFF"/>
                </a:solidFill>
              </a:rPr>
              <a:t> </a:t>
            </a:r>
            <a:r>
              <a:rPr lang="en-US" sz="2400" dirty="0" err="1">
                <a:solidFill>
                  <a:srgbClr val="FFFFFF"/>
                </a:solidFill>
              </a:rPr>
              <a:t>phẩm</a:t>
            </a:r>
            <a:r>
              <a:rPr lang="en-US" sz="2400" dirty="0">
                <a:solidFill>
                  <a:srgbClr val="FFFFFF"/>
                </a:solidFill>
              </a:rPr>
              <a:t>, </a:t>
            </a:r>
            <a:r>
              <a:rPr lang="en-US" sz="2400" dirty="0" err="1">
                <a:solidFill>
                  <a:srgbClr val="FFFFFF"/>
                </a:solidFill>
              </a:rPr>
              <a:t>giá</a:t>
            </a:r>
            <a:r>
              <a:rPr lang="en-US" sz="2400" dirty="0">
                <a:solidFill>
                  <a:srgbClr val="FFFFFF"/>
                </a:solidFill>
              </a:rPr>
              <a:t> </a:t>
            </a:r>
            <a:r>
              <a:rPr lang="en-US" sz="2400" dirty="0" err="1">
                <a:solidFill>
                  <a:srgbClr val="FFFFFF"/>
                </a:solidFill>
              </a:rPr>
              <a:t>nhập</a:t>
            </a:r>
            <a:r>
              <a:rPr lang="en-US" sz="2400" dirty="0">
                <a:solidFill>
                  <a:srgbClr val="FFFFFF"/>
                </a:solidFill>
              </a:rPr>
              <a:t> </a:t>
            </a:r>
            <a:r>
              <a:rPr lang="en-US" sz="2400" dirty="0" err="1">
                <a:solidFill>
                  <a:srgbClr val="FFFFFF"/>
                </a:solidFill>
              </a:rPr>
              <a:t>của</a:t>
            </a:r>
            <a:r>
              <a:rPr lang="en-US" sz="2400" dirty="0">
                <a:solidFill>
                  <a:srgbClr val="FFFFFF"/>
                </a:solidFill>
              </a:rPr>
              <a:t> </a:t>
            </a:r>
            <a:r>
              <a:rPr lang="en-US" sz="2400" dirty="0" err="1">
                <a:solidFill>
                  <a:srgbClr val="FFFFFF"/>
                </a:solidFill>
              </a:rPr>
              <a:t>từng</a:t>
            </a:r>
            <a:r>
              <a:rPr lang="en-US" sz="2400" dirty="0">
                <a:solidFill>
                  <a:srgbClr val="FFFFFF"/>
                </a:solidFill>
              </a:rPr>
              <a:t> </a:t>
            </a:r>
            <a:r>
              <a:rPr lang="en-US" sz="2400" dirty="0" err="1">
                <a:solidFill>
                  <a:srgbClr val="FFFFFF"/>
                </a:solidFill>
              </a:rPr>
              <a:t>sản</a:t>
            </a:r>
            <a:r>
              <a:rPr lang="en-US" sz="2400" dirty="0">
                <a:solidFill>
                  <a:srgbClr val="FFFFFF"/>
                </a:solidFill>
              </a:rPr>
              <a:t> </a:t>
            </a:r>
            <a:r>
              <a:rPr lang="en-US" sz="2400" dirty="0" err="1">
                <a:solidFill>
                  <a:srgbClr val="FFFFFF"/>
                </a:solidFill>
              </a:rPr>
              <a:t>phẩm</a:t>
            </a:r>
            <a:r>
              <a:rPr lang="en-US" sz="2400" dirty="0">
                <a:solidFill>
                  <a:srgbClr val="FFFFFF"/>
                </a:solidFill>
              </a:rPr>
              <a:t>.</a:t>
            </a:r>
          </a:p>
          <a:p>
            <a:pPr marL="0" algn="just">
              <a:tabLst>
                <a:tab pos="628650" algn="l"/>
              </a:tabLst>
            </a:pPr>
            <a:r>
              <a:rPr lang="en-US" sz="2400" dirty="0" err="1">
                <a:solidFill>
                  <a:srgbClr val="FFFFFF"/>
                </a:solidFill>
              </a:rPr>
              <a:t>Kiểm</a:t>
            </a:r>
            <a:r>
              <a:rPr lang="en-US" sz="2400" dirty="0">
                <a:solidFill>
                  <a:srgbClr val="FFFFFF"/>
                </a:solidFill>
              </a:rPr>
              <a:t> </a:t>
            </a:r>
            <a:r>
              <a:rPr lang="en-US" sz="2400" dirty="0" err="1">
                <a:solidFill>
                  <a:srgbClr val="FFFFFF"/>
                </a:solidFill>
              </a:rPr>
              <a:t>tra</a:t>
            </a:r>
            <a:r>
              <a:rPr lang="en-US" sz="2400" dirty="0">
                <a:solidFill>
                  <a:srgbClr val="FFFFFF"/>
                </a:solidFill>
              </a:rPr>
              <a:t> </a:t>
            </a:r>
            <a:r>
              <a:rPr lang="en-US" sz="2400" dirty="0" err="1">
                <a:solidFill>
                  <a:srgbClr val="FFFFFF"/>
                </a:solidFill>
              </a:rPr>
              <a:t>lại</a:t>
            </a:r>
            <a:r>
              <a:rPr lang="en-US" sz="2400" dirty="0">
                <a:solidFill>
                  <a:srgbClr val="FFFFFF"/>
                </a:solidFill>
              </a:rPr>
              <a:t> </a:t>
            </a:r>
            <a:r>
              <a:rPr lang="en-US" sz="2400" dirty="0" err="1">
                <a:solidFill>
                  <a:srgbClr val="FFFFFF"/>
                </a:solidFill>
              </a:rPr>
              <a:t>thông</a:t>
            </a:r>
            <a:r>
              <a:rPr lang="en-US" sz="2400" dirty="0">
                <a:solidFill>
                  <a:srgbClr val="FFFFFF"/>
                </a:solidFill>
              </a:rPr>
              <a:t> tin </a:t>
            </a:r>
            <a:r>
              <a:rPr lang="en-US" sz="2400" dirty="0" err="1">
                <a:solidFill>
                  <a:srgbClr val="FFFFFF"/>
                </a:solidFill>
              </a:rPr>
              <a:t>trong</a:t>
            </a:r>
            <a:r>
              <a:rPr lang="en-US" sz="2400" dirty="0">
                <a:solidFill>
                  <a:srgbClr val="FFFFFF"/>
                </a:solidFill>
              </a:rPr>
              <a:t> </a:t>
            </a:r>
            <a:r>
              <a:rPr lang="en-US" sz="2400" dirty="0" err="1">
                <a:solidFill>
                  <a:srgbClr val="FFFFFF"/>
                </a:solidFill>
              </a:rPr>
              <a:t>phiếu</a:t>
            </a:r>
            <a:r>
              <a:rPr lang="en-US" sz="2400" dirty="0">
                <a:solidFill>
                  <a:srgbClr val="FFFFFF"/>
                </a:solidFill>
              </a:rPr>
              <a:t> </a:t>
            </a:r>
            <a:r>
              <a:rPr lang="en-US" sz="2400" dirty="0" err="1">
                <a:solidFill>
                  <a:srgbClr val="FFFFFF"/>
                </a:solidFill>
              </a:rPr>
              <a:t>nhập</a:t>
            </a:r>
            <a:r>
              <a:rPr lang="en-US" sz="2400" dirty="0">
                <a:solidFill>
                  <a:srgbClr val="FFFFFF"/>
                </a:solidFill>
              </a:rPr>
              <a:t> </a:t>
            </a:r>
            <a:r>
              <a:rPr lang="en-US" sz="2400" dirty="0" err="1">
                <a:solidFill>
                  <a:srgbClr val="FFFFFF"/>
                </a:solidFill>
              </a:rPr>
              <a:t>nếu</a:t>
            </a:r>
            <a:r>
              <a:rPr lang="en-US" sz="2400" dirty="0">
                <a:solidFill>
                  <a:srgbClr val="FFFFFF"/>
                </a:solidFill>
              </a:rPr>
              <a:t> </a:t>
            </a:r>
            <a:r>
              <a:rPr lang="en-US" sz="2400" dirty="0" err="1">
                <a:solidFill>
                  <a:srgbClr val="FFFFFF"/>
                </a:solidFill>
              </a:rPr>
              <a:t>có</a:t>
            </a:r>
            <a:r>
              <a:rPr lang="en-US" sz="2400" dirty="0">
                <a:solidFill>
                  <a:srgbClr val="FFFFFF"/>
                </a:solidFill>
              </a:rPr>
              <a:t> </a:t>
            </a:r>
            <a:r>
              <a:rPr lang="en-US" sz="2400" dirty="0" err="1">
                <a:solidFill>
                  <a:srgbClr val="FFFFFF"/>
                </a:solidFill>
              </a:rPr>
              <a:t>sai</a:t>
            </a:r>
            <a:r>
              <a:rPr lang="en-US" sz="2400" dirty="0">
                <a:solidFill>
                  <a:srgbClr val="FFFFFF"/>
                </a:solidFill>
              </a:rPr>
              <a:t> </a:t>
            </a:r>
            <a:r>
              <a:rPr lang="en-US" sz="2400" dirty="0" err="1">
                <a:solidFill>
                  <a:srgbClr val="FFFFFF"/>
                </a:solidFill>
              </a:rPr>
              <a:t>sót</a:t>
            </a:r>
            <a:r>
              <a:rPr lang="en-US" sz="2400" dirty="0">
                <a:solidFill>
                  <a:srgbClr val="FFFFFF"/>
                </a:solidFill>
              </a:rPr>
              <a:t> </a:t>
            </a:r>
            <a:r>
              <a:rPr lang="en-US" sz="2400" dirty="0" err="1">
                <a:solidFill>
                  <a:srgbClr val="FFFFFF"/>
                </a:solidFill>
              </a:rPr>
              <a:t>thì</a:t>
            </a:r>
            <a:r>
              <a:rPr lang="en-US" sz="2400" dirty="0">
                <a:solidFill>
                  <a:srgbClr val="FFFFFF"/>
                </a:solidFill>
              </a:rPr>
              <a:t> </a:t>
            </a:r>
            <a:r>
              <a:rPr lang="en-US" sz="2400" dirty="0" err="1">
                <a:solidFill>
                  <a:srgbClr val="FFFFFF"/>
                </a:solidFill>
              </a:rPr>
              <a:t>sẽ</a:t>
            </a:r>
            <a:r>
              <a:rPr lang="en-US" sz="2400" dirty="0">
                <a:solidFill>
                  <a:srgbClr val="FFFFFF"/>
                </a:solidFill>
              </a:rPr>
              <a:t> </a:t>
            </a:r>
            <a:r>
              <a:rPr lang="en-US" sz="2400" dirty="0" err="1">
                <a:solidFill>
                  <a:srgbClr val="FFFFFF"/>
                </a:solidFill>
              </a:rPr>
              <a:t>chỉnh</a:t>
            </a:r>
            <a:r>
              <a:rPr lang="en-US" sz="2400" dirty="0">
                <a:solidFill>
                  <a:srgbClr val="FFFFFF"/>
                </a:solidFill>
              </a:rPr>
              <a:t> </a:t>
            </a:r>
            <a:r>
              <a:rPr lang="en-US" sz="2400" dirty="0" err="1">
                <a:solidFill>
                  <a:srgbClr val="FFFFFF"/>
                </a:solidFill>
              </a:rPr>
              <a:t>sửa</a:t>
            </a:r>
            <a:r>
              <a:rPr lang="en-US" sz="2400" dirty="0">
                <a:solidFill>
                  <a:srgbClr val="FFFFFF"/>
                </a:solidFill>
              </a:rPr>
              <a:t> </a:t>
            </a:r>
            <a:r>
              <a:rPr lang="en-US" sz="2400" dirty="0" err="1">
                <a:solidFill>
                  <a:srgbClr val="FFFFFF"/>
                </a:solidFill>
              </a:rPr>
              <a:t>lại</a:t>
            </a:r>
            <a:r>
              <a:rPr lang="en-US" sz="2400" dirty="0">
                <a:solidFill>
                  <a:srgbClr val="FFFFFF"/>
                </a:solidFill>
              </a:rPr>
              <a:t>. Sau </a:t>
            </a:r>
            <a:r>
              <a:rPr lang="en-US" sz="2400" dirty="0" err="1">
                <a:solidFill>
                  <a:srgbClr val="FFFFFF"/>
                </a:solidFill>
              </a:rPr>
              <a:t>đó</a:t>
            </a:r>
            <a:r>
              <a:rPr lang="en-US" sz="2400" dirty="0">
                <a:solidFill>
                  <a:srgbClr val="FFFFFF"/>
                </a:solidFill>
              </a:rPr>
              <a:t> </a:t>
            </a:r>
            <a:r>
              <a:rPr lang="en-US" sz="2400" dirty="0" err="1">
                <a:solidFill>
                  <a:srgbClr val="FFFFFF"/>
                </a:solidFill>
              </a:rPr>
              <a:t>tiếp</a:t>
            </a:r>
            <a:r>
              <a:rPr lang="en-US" sz="2400" dirty="0">
                <a:solidFill>
                  <a:srgbClr val="FFFFFF"/>
                </a:solidFill>
              </a:rPr>
              <a:t> </a:t>
            </a:r>
            <a:r>
              <a:rPr lang="en-US" sz="2400" dirty="0" err="1">
                <a:solidFill>
                  <a:srgbClr val="FFFFFF"/>
                </a:solidFill>
              </a:rPr>
              <a:t>hành</a:t>
            </a:r>
            <a:r>
              <a:rPr lang="en-US" sz="2400" dirty="0">
                <a:solidFill>
                  <a:srgbClr val="FFFFFF"/>
                </a:solidFill>
              </a:rPr>
              <a:t> </a:t>
            </a:r>
            <a:r>
              <a:rPr lang="en-US" sz="2400" dirty="0" err="1">
                <a:solidFill>
                  <a:srgbClr val="FFFFFF"/>
                </a:solidFill>
              </a:rPr>
              <a:t>xuất</a:t>
            </a:r>
            <a:r>
              <a:rPr lang="en-US" sz="2400" dirty="0">
                <a:solidFill>
                  <a:srgbClr val="FFFFFF"/>
                </a:solidFill>
              </a:rPr>
              <a:t> </a:t>
            </a:r>
            <a:r>
              <a:rPr lang="en-US" sz="2400" dirty="0" err="1">
                <a:solidFill>
                  <a:srgbClr val="FFFFFF"/>
                </a:solidFill>
              </a:rPr>
              <a:t>phiếu</a:t>
            </a:r>
            <a:r>
              <a:rPr lang="en-US" sz="2400" dirty="0">
                <a:solidFill>
                  <a:srgbClr val="FFFFFF"/>
                </a:solidFill>
              </a:rPr>
              <a:t> </a:t>
            </a:r>
            <a:r>
              <a:rPr lang="en-US" sz="2400" dirty="0" err="1">
                <a:solidFill>
                  <a:srgbClr val="FFFFFF"/>
                </a:solidFill>
              </a:rPr>
              <a:t>nhập</a:t>
            </a:r>
            <a:r>
              <a:rPr lang="en-US" sz="2400" dirty="0">
                <a:solidFill>
                  <a:srgbClr val="FFFFFF"/>
                </a:solidFill>
              </a:rPr>
              <a:t> </a:t>
            </a:r>
            <a:r>
              <a:rPr lang="en-US" sz="2400" dirty="0" err="1">
                <a:solidFill>
                  <a:srgbClr val="FFFFFF"/>
                </a:solidFill>
              </a:rPr>
              <a:t>gửi</a:t>
            </a:r>
            <a:r>
              <a:rPr lang="en-US" sz="2400" dirty="0">
                <a:solidFill>
                  <a:srgbClr val="FFFFFF"/>
                </a:solidFill>
              </a:rPr>
              <a:t> </a:t>
            </a:r>
            <a:r>
              <a:rPr lang="en-US" sz="2400" dirty="0" err="1">
                <a:solidFill>
                  <a:srgbClr val="FFFFFF"/>
                </a:solidFill>
              </a:rPr>
              <a:t>đến</a:t>
            </a:r>
            <a:r>
              <a:rPr lang="en-US" sz="2400" dirty="0">
                <a:solidFill>
                  <a:srgbClr val="FFFFFF"/>
                </a:solidFill>
              </a:rPr>
              <a:t> </a:t>
            </a:r>
            <a:r>
              <a:rPr lang="en-US" sz="2400" dirty="0" err="1">
                <a:solidFill>
                  <a:srgbClr val="FFFFFF"/>
                </a:solidFill>
              </a:rPr>
              <a:t>nhà</a:t>
            </a:r>
            <a:r>
              <a:rPr lang="en-US" sz="2400" dirty="0">
                <a:solidFill>
                  <a:srgbClr val="FFFFFF"/>
                </a:solidFill>
              </a:rPr>
              <a:t> </a:t>
            </a:r>
            <a:r>
              <a:rPr lang="en-US" sz="2400" dirty="0" err="1">
                <a:solidFill>
                  <a:srgbClr val="FFFFFF"/>
                </a:solidFill>
              </a:rPr>
              <a:t>cung</a:t>
            </a:r>
            <a:r>
              <a:rPr lang="en-US" sz="2400" dirty="0">
                <a:solidFill>
                  <a:srgbClr val="FFFFFF"/>
                </a:solidFill>
              </a:rPr>
              <a:t> </a:t>
            </a:r>
            <a:r>
              <a:rPr lang="en-US" sz="2400" dirty="0" err="1">
                <a:solidFill>
                  <a:srgbClr val="FFFFFF"/>
                </a:solidFill>
              </a:rPr>
              <a:t>cấp</a:t>
            </a:r>
            <a:r>
              <a:rPr lang="en-US" sz="2400" dirty="0">
                <a:solidFill>
                  <a:srgbClr val="FFFFFF"/>
                </a:solidFill>
              </a:rPr>
              <a:t>.</a:t>
            </a:r>
          </a:p>
          <a:p>
            <a:pPr marL="0" algn="just">
              <a:tabLst>
                <a:tab pos="628650" algn="l"/>
              </a:tabLst>
            </a:pPr>
            <a:r>
              <a:rPr lang="en-US" sz="2400" dirty="0">
                <a:solidFill>
                  <a:srgbClr val="FFFFFF"/>
                </a:solidFill>
              </a:rPr>
              <a:t>Sau </a:t>
            </a:r>
            <a:r>
              <a:rPr lang="en-US" sz="2400" dirty="0" err="1">
                <a:solidFill>
                  <a:srgbClr val="FFFFFF"/>
                </a:solidFill>
              </a:rPr>
              <a:t>khi</a:t>
            </a:r>
            <a:r>
              <a:rPr lang="en-US" sz="2400" dirty="0">
                <a:solidFill>
                  <a:srgbClr val="FFFFFF"/>
                </a:solidFill>
              </a:rPr>
              <a:t> </a:t>
            </a:r>
            <a:r>
              <a:rPr lang="en-US" sz="2400" dirty="0" err="1">
                <a:solidFill>
                  <a:srgbClr val="FFFFFF"/>
                </a:solidFill>
              </a:rPr>
              <a:t>hàng</a:t>
            </a:r>
            <a:r>
              <a:rPr lang="en-US" sz="2400" dirty="0">
                <a:solidFill>
                  <a:srgbClr val="FFFFFF"/>
                </a:solidFill>
              </a:rPr>
              <a:t> </a:t>
            </a:r>
            <a:r>
              <a:rPr lang="en-US" sz="2400" dirty="0" err="1">
                <a:solidFill>
                  <a:srgbClr val="FFFFFF"/>
                </a:solidFill>
              </a:rPr>
              <a:t>được</a:t>
            </a:r>
            <a:r>
              <a:rPr lang="en-US" sz="2400" dirty="0">
                <a:solidFill>
                  <a:srgbClr val="FFFFFF"/>
                </a:solidFill>
              </a:rPr>
              <a:t> </a:t>
            </a:r>
            <a:r>
              <a:rPr lang="en-US" sz="2400" dirty="0" err="1">
                <a:solidFill>
                  <a:srgbClr val="FFFFFF"/>
                </a:solidFill>
              </a:rPr>
              <a:t>nhập</a:t>
            </a:r>
            <a:r>
              <a:rPr lang="en-US" sz="2400" dirty="0">
                <a:solidFill>
                  <a:srgbClr val="FFFFFF"/>
                </a:solidFill>
              </a:rPr>
              <a:t> </a:t>
            </a:r>
            <a:r>
              <a:rPr lang="en-US" sz="2400" dirty="0" err="1">
                <a:solidFill>
                  <a:srgbClr val="FFFFFF"/>
                </a:solidFill>
              </a:rPr>
              <a:t>về</a:t>
            </a:r>
            <a:r>
              <a:rPr lang="en-US" sz="2400" dirty="0">
                <a:solidFill>
                  <a:srgbClr val="FFFFFF"/>
                </a:solidFill>
              </a:rPr>
              <a:t> </a:t>
            </a:r>
            <a:r>
              <a:rPr lang="en-US" sz="2400" dirty="0" err="1">
                <a:solidFill>
                  <a:srgbClr val="FFFFFF"/>
                </a:solidFill>
              </a:rPr>
              <a:t>sẽ</a:t>
            </a:r>
            <a:r>
              <a:rPr lang="en-US" sz="2400" dirty="0">
                <a:solidFill>
                  <a:srgbClr val="FFFFFF"/>
                </a:solidFill>
              </a:rPr>
              <a:t> </a:t>
            </a:r>
            <a:r>
              <a:rPr lang="en-US" sz="2400" dirty="0" err="1">
                <a:solidFill>
                  <a:srgbClr val="FFFFFF"/>
                </a:solidFill>
              </a:rPr>
              <a:t>kiểm</a:t>
            </a:r>
            <a:r>
              <a:rPr lang="en-US" sz="2400" dirty="0">
                <a:solidFill>
                  <a:srgbClr val="FFFFFF"/>
                </a:solidFill>
              </a:rPr>
              <a:t> </a:t>
            </a:r>
            <a:r>
              <a:rPr lang="en-US" sz="2400" dirty="0" err="1">
                <a:solidFill>
                  <a:srgbClr val="FFFFFF"/>
                </a:solidFill>
              </a:rPr>
              <a:t>tra</a:t>
            </a:r>
            <a:r>
              <a:rPr lang="en-US" sz="2400" dirty="0">
                <a:solidFill>
                  <a:srgbClr val="FFFFFF"/>
                </a:solidFill>
              </a:rPr>
              <a:t> </a:t>
            </a:r>
            <a:r>
              <a:rPr lang="en-US" sz="2400" dirty="0" err="1">
                <a:solidFill>
                  <a:srgbClr val="FFFFFF"/>
                </a:solidFill>
              </a:rPr>
              <a:t>số</a:t>
            </a:r>
            <a:r>
              <a:rPr lang="en-US" sz="2400" dirty="0">
                <a:solidFill>
                  <a:srgbClr val="FFFFFF"/>
                </a:solidFill>
              </a:rPr>
              <a:t> </a:t>
            </a:r>
            <a:r>
              <a:rPr lang="en-US" sz="2400" dirty="0" err="1">
                <a:solidFill>
                  <a:srgbClr val="FFFFFF"/>
                </a:solidFill>
              </a:rPr>
              <a:t>lượng</a:t>
            </a:r>
            <a:r>
              <a:rPr lang="en-US" sz="2400" dirty="0">
                <a:solidFill>
                  <a:srgbClr val="FFFFFF"/>
                </a:solidFill>
              </a:rPr>
              <a:t> </a:t>
            </a:r>
            <a:r>
              <a:rPr lang="en-US" sz="2400" dirty="0" err="1">
                <a:solidFill>
                  <a:srgbClr val="FFFFFF"/>
                </a:solidFill>
              </a:rPr>
              <a:t>hàng</a:t>
            </a:r>
            <a:r>
              <a:rPr lang="en-US" sz="2400" dirty="0">
                <a:solidFill>
                  <a:srgbClr val="FFFFFF"/>
                </a:solidFill>
              </a:rPr>
              <a:t> </a:t>
            </a:r>
            <a:r>
              <a:rPr lang="en-US" sz="2400" dirty="0" err="1">
                <a:solidFill>
                  <a:srgbClr val="FFFFFF"/>
                </a:solidFill>
              </a:rPr>
              <a:t>được</a:t>
            </a:r>
            <a:r>
              <a:rPr lang="en-US" sz="2400" dirty="0">
                <a:solidFill>
                  <a:srgbClr val="FFFFFF"/>
                </a:solidFill>
              </a:rPr>
              <a:t> </a:t>
            </a:r>
            <a:r>
              <a:rPr lang="en-US" sz="2400" dirty="0" err="1">
                <a:solidFill>
                  <a:srgbClr val="FFFFFF"/>
                </a:solidFill>
              </a:rPr>
              <a:t>nhập</a:t>
            </a:r>
            <a:r>
              <a:rPr lang="en-US" sz="2400" dirty="0">
                <a:solidFill>
                  <a:srgbClr val="FFFFFF"/>
                </a:solidFill>
              </a:rPr>
              <a:t> </a:t>
            </a:r>
            <a:r>
              <a:rPr lang="en-US" sz="2400" dirty="0" err="1">
                <a:solidFill>
                  <a:srgbClr val="FFFFFF"/>
                </a:solidFill>
              </a:rPr>
              <a:t>vào</a:t>
            </a:r>
            <a:r>
              <a:rPr lang="en-US" sz="2400" dirty="0">
                <a:solidFill>
                  <a:srgbClr val="FFFFFF"/>
                </a:solidFill>
              </a:rPr>
              <a:t> </a:t>
            </a:r>
            <a:r>
              <a:rPr lang="en-US" sz="2400" dirty="0" err="1">
                <a:solidFill>
                  <a:srgbClr val="FFFFFF"/>
                </a:solidFill>
              </a:rPr>
              <a:t>và</a:t>
            </a:r>
            <a:r>
              <a:rPr lang="en-US" sz="2400" dirty="0">
                <a:solidFill>
                  <a:srgbClr val="FFFFFF"/>
                </a:solidFill>
              </a:rPr>
              <a:t> </a:t>
            </a:r>
            <a:r>
              <a:rPr lang="en-US" sz="2400" dirty="0" err="1">
                <a:solidFill>
                  <a:srgbClr val="FFFFFF"/>
                </a:solidFill>
              </a:rPr>
              <a:t>cập</a:t>
            </a:r>
            <a:r>
              <a:rPr lang="en-US" sz="2400" dirty="0">
                <a:solidFill>
                  <a:srgbClr val="FFFFFF"/>
                </a:solidFill>
              </a:rPr>
              <a:t> </a:t>
            </a:r>
            <a:r>
              <a:rPr lang="en-US" sz="2400" dirty="0" err="1">
                <a:solidFill>
                  <a:srgbClr val="FFFFFF"/>
                </a:solidFill>
              </a:rPr>
              <a:t>nhật</a:t>
            </a:r>
            <a:r>
              <a:rPr lang="en-US" sz="2400" dirty="0">
                <a:solidFill>
                  <a:srgbClr val="FFFFFF"/>
                </a:solidFill>
              </a:rPr>
              <a:t> </a:t>
            </a:r>
            <a:r>
              <a:rPr lang="en-US" sz="2400" dirty="0" err="1">
                <a:solidFill>
                  <a:srgbClr val="FFFFFF"/>
                </a:solidFill>
              </a:rPr>
              <a:t>lại</a:t>
            </a:r>
            <a:r>
              <a:rPr lang="en-US" sz="2400" dirty="0">
                <a:solidFill>
                  <a:srgbClr val="FFFFFF"/>
                </a:solidFill>
              </a:rPr>
              <a:t> </a:t>
            </a:r>
            <a:r>
              <a:rPr lang="en-US" sz="2400" dirty="0" err="1">
                <a:solidFill>
                  <a:srgbClr val="FFFFFF"/>
                </a:solidFill>
              </a:rPr>
              <a:t>số</a:t>
            </a:r>
            <a:r>
              <a:rPr lang="en-US" sz="2400" dirty="0">
                <a:solidFill>
                  <a:srgbClr val="FFFFFF"/>
                </a:solidFill>
              </a:rPr>
              <a:t> </a:t>
            </a:r>
            <a:r>
              <a:rPr lang="en-US" sz="2400" dirty="0" err="1">
                <a:solidFill>
                  <a:srgbClr val="FFFFFF"/>
                </a:solidFill>
              </a:rPr>
              <a:t>lượng</a:t>
            </a:r>
            <a:r>
              <a:rPr lang="en-US" sz="2400" dirty="0">
                <a:solidFill>
                  <a:srgbClr val="FFFFFF"/>
                </a:solidFill>
              </a:rPr>
              <a:t> </a:t>
            </a:r>
            <a:r>
              <a:rPr lang="en-US" sz="2400" dirty="0" err="1">
                <a:solidFill>
                  <a:srgbClr val="FFFFFF"/>
                </a:solidFill>
              </a:rPr>
              <a:t>tồn</a:t>
            </a:r>
            <a:r>
              <a:rPr lang="en-US" sz="2400" dirty="0">
                <a:solidFill>
                  <a:srgbClr val="FFFFFF"/>
                </a:solidFill>
              </a:rPr>
              <a:t> </a:t>
            </a:r>
            <a:r>
              <a:rPr lang="en-US" sz="2400" dirty="0" err="1">
                <a:solidFill>
                  <a:srgbClr val="FFFFFF"/>
                </a:solidFill>
              </a:rPr>
              <a:t>của</a:t>
            </a:r>
            <a:r>
              <a:rPr lang="en-US" sz="2400" dirty="0">
                <a:solidFill>
                  <a:srgbClr val="FFFFFF"/>
                </a:solidFill>
              </a:rPr>
              <a:t> </a:t>
            </a:r>
            <a:r>
              <a:rPr lang="en-US" sz="2400" dirty="0" err="1">
                <a:solidFill>
                  <a:srgbClr val="FFFFFF"/>
                </a:solidFill>
              </a:rPr>
              <a:t>sản</a:t>
            </a:r>
            <a:r>
              <a:rPr lang="en-US" sz="2400" dirty="0">
                <a:solidFill>
                  <a:srgbClr val="FFFFFF"/>
                </a:solidFill>
              </a:rPr>
              <a:t> </a:t>
            </a:r>
            <a:r>
              <a:rPr lang="en-US" sz="2400" dirty="0" err="1">
                <a:solidFill>
                  <a:srgbClr val="FFFFFF"/>
                </a:solidFill>
              </a:rPr>
              <a:t>phẩm</a:t>
            </a:r>
            <a:r>
              <a:rPr lang="en-US" sz="2400" dirty="0">
                <a:solidFill>
                  <a:srgbClr val="FFFFFF"/>
                </a:solidFill>
              </a:rPr>
              <a:t> </a:t>
            </a:r>
            <a:r>
              <a:rPr lang="en-US" sz="2400" dirty="0" err="1">
                <a:solidFill>
                  <a:srgbClr val="FFFFFF"/>
                </a:solidFill>
              </a:rPr>
              <a:t>trong</a:t>
            </a:r>
            <a:r>
              <a:rPr lang="en-US" sz="2400" dirty="0">
                <a:solidFill>
                  <a:srgbClr val="FFFFFF"/>
                </a:solidFill>
              </a:rPr>
              <a:t> </a:t>
            </a:r>
            <a:r>
              <a:rPr lang="en-US" sz="2400" dirty="0" err="1">
                <a:solidFill>
                  <a:srgbClr val="FFFFFF"/>
                </a:solidFill>
              </a:rPr>
              <a:t>cửa</a:t>
            </a:r>
            <a:r>
              <a:rPr lang="en-US" sz="2400" dirty="0">
                <a:solidFill>
                  <a:srgbClr val="FFFFFF"/>
                </a:solidFill>
              </a:rPr>
              <a:t> </a:t>
            </a:r>
            <a:r>
              <a:rPr lang="en-US" sz="2400" dirty="0" err="1">
                <a:solidFill>
                  <a:srgbClr val="FFFFFF"/>
                </a:solidFill>
              </a:rPr>
              <a:t>hàng</a:t>
            </a:r>
            <a:r>
              <a:rPr lang="en-US" sz="2400" dirty="0">
                <a:solidFill>
                  <a:srgbClr val="FFFFFF"/>
                </a:solidFill>
              </a:rPr>
              <a:t>.</a:t>
            </a:r>
          </a:p>
        </p:txBody>
      </p:sp>
    </p:spTree>
    <p:extLst>
      <p:ext uri="{BB962C8B-B14F-4D97-AF65-F5344CB8AC3E}">
        <p14:creationId xmlns:p14="http://schemas.microsoft.com/office/powerpoint/2010/main" val="9568910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721</TotalTime>
  <Words>2366</Words>
  <Application>Microsoft Office PowerPoint</Application>
  <PresentationFormat>Widescreen</PresentationFormat>
  <Paragraphs>177</Paragraphs>
  <Slides>56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Arial</vt:lpstr>
      <vt:lpstr>Calibri</vt:lpstr>
      <vt:lpstr>Calibri Light</vt:lpstr>
      <vt:lpstr>Symbol</vt:lpstr>
      <vt:lpstr>Tahoma</vt:lpstr>
      <vt:lpstr>Times New Roman</vt:lpstr>
      <vt:lpstr>Office Theme</vt:lpstr>
      <vt:lpstr>ĐỒ ÁN MÔN HỌC CÔNG NGHỆ PHẦN MỀM</vt:lpstr>
      <vt:lpstr>Các thành viên trong nhóm:</vt:lpstr>
      <vt:lpstr>Nội dung thực hiện</vt:lpstr>
      <vt:lpstr>PowerPoint Presentation</vt:lpstr>
      <vt:lpstr>PowerPoint Presentation</vt:lpstr>
      <vt:lpstr>2. Chức năng của phần mềm  Phần mềm bao gồm các chức năng sau: </vt:lpstr>
      <vt:lpstr>2.2 Yêu cầu phi chức năng</vt:lpstr>
      <vt:lpstr>PowerPoint Presentation</vt:lpstr>
      <vt:lpstr>Nghiệp vụ: </vt:lpstr>
      <vt:lpstr>Nghiệp vụ: </vt:lpstr>
      <vt:lpstr>Nghiệp vụ: </vt:lpstr>
      <vt:lpstr>PowerPoint Presentation</vt:lpstr>
      <vt:lpstr>PowerPoint Presentation</vt:lpstr>
      <vt:lpstr>Usecase Các Tác Nhân Tương Tác</vt:lpstr>
      <vt:lpstr>Usecase Tổng Quát</vt:lpstr>
      <vt:lpstr>Usecase Quản Lý</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Tổng kết</vt:lpstr>
      <vt:lpstr>Tổng kết</vt:lpstr>
      <vt:lpstr>Tổng kết</vt:lpstr>
      <vt:lpstr>Tổng kết</vt:lpstr>
      <vt:lpstr>Giao diện sử dụng</vt:lpstr>
      <vt:lpstr>Giao diện Đăng nhập</vt:lpstr>
      <vt:lpstr>Giao diện Trang chủ</vt:lpstr>
      <vt:lpstr>Giao diện Bán Hàng</vt:lpstr>
      <vt:lpstr>Giao diện Tạo Phiếu Bán Hàng</vt:lpstr>
      <vt:lpstr>Giao diện Nhân Viên</vt:lpstr>
      <vt:lpstr>Giao diện Thêm phiếu nhập hàng</vt:lpstr>
      <vt:lpstr>Giao diện Bán hàng</vt:lpstr>
      <vt:lpstr>Giao diện Thống Kê</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ĐỒ ÁN MÔN HỌC CÔNG NGHỆ PHẦN MỀM</dc:title>
  <dc:creator>Boi Quan Tran</dc:creator>
  <cp:lastModifiedBy>giau le</cp:lastModifiedBy>
  <cp:revision>46</cp:revision>
  <dcterms:created xsi:type="dcterms:W3CDTF">2023-11-30T06:43:15Z</dcterms:created>
  <dcterms:modified xsi:type="dcterms:W3CDTF">2023-12-07T04:30:13Z</dcterms:modified>
</cp:coreProperties>
</file>